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4" r:id="rId5"/>
    <p:sldId id="268" r:id="rId6"/>
    <p:sldId id="269" r:id="rId7"/>
    <p:sldId id="270" r:id="rId8"/>
    <p:sldId id="271" r:id="rId9"/>
    <p:sldId id="272" r:id="rId10"/>
    <p:sldId id="273" r:id="rId11"/>
    <p:sldId id="262" r:id="rId12"/>
    <p:sldId id="280" r:id="rId13"/>
    <p:sldId id="285" r:id="rId14"/>
    <p:sldId id="286" r:id="rId15"/>
    <p:sldId id="283" r:id="rId16"/>
    <p:sldId id="284" r:id="rId17"/>
    <p:sldId id="303" r:id="rId18"/>
    <p:sldId id="282" r:id="rId19"/>
    <p:sldId id="305" r:id="rId20"/>
    <p:sldId id="306" r:id="rId21"/>
    <p:sldId id="307" r:id="rId22"/>
    <p:sldId id="308" r:id="rId23"/>
    <p:sldId id="310" r:id="rId24"/>
    <p:sldId id="290" r:id="rId25"/>
    <p:sldId id="288" r:id="rId26"/>
    <p:sldId id="289" r:id="rId27"/>
    <p:sldId id="304" r:id="rId28"/>
    <p:sldId id="293" r:id="rId29"/>
    <p:sldId id="258" r:id="rId30"/>
    <p:sldId id="295" r:id="rId31"/>
    <p:sldId id="259" r:id="rId32"/>
    <p:sldId id="297" r:id="rId33"/>
    <p:sldId id="298" r:id="rId34"/>
    <p:sldId id="300" r:id="rId35"/>
    <p:sldId id="302" r:id="rId36"/>
    <p:sldId id="31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C4B6"/>
    <a:srgbClr val="FC0350"/>
    <a:srgbClr val="AD6DE1"/>
    <a:srgbClr val="A828A2"/>
    <a:srgbClr val="D66C8D"/>
    <a:srgbClr val="A31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5F3D6-EFD3-4D81-83E7-B93B83EF2B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6762F9-85A0-4B74-886A-05D07559A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9083DF-D0E1-4AAB-B358-859605692572}"/>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88D746CA-4BEA-4671-8035-736076CD66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811C49-149A-41FE-8BE0-F453F05D5976}"/>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191067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D787-D513-45BF-B6CA-D98DAE112A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2A50DB-6C00-4378-B716-23D0A121AC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52E235-D6FC-4B2C-AC83-2989DEA0514F}"/>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DECD6994-3634-4528-87F3-27136A7528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365441-9654-4C66-8CC9-83F8DD9BB23A}"/>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311608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BC50EA-5BFE-43D1-98E1-B4DFF3FB2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076E00C-660C-4C6B-8120-ED4312E26E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E02D9E-6BFF-443E-9607-812791FED66E}"/>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019B6F5B-C439-47F6-A392-376989053D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964768-1C51-41E8-9C23-66A6962B1A72}"/>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3670932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263564-0953-4622-A708-A434164778A1}"/>
              </a:ext>
            </a:extLst>
          </p:cNvPr>
          <p:cNvSpPr>
            <a:spLocks noGrp="1"/>
          </p:cNvSpPr>
          <p:nvPr>
            <p:ph type="dt" sz="half" idx="10"/>
          </p:nvPr>
        </p:nvSpPr>
        <p:spPr>
          <a:xfrm>
            <a:off x="838200" y="6356350"/>
            <a:ext cx="2743200" cy="365125"/>
          </a:xfrm>
          <a:prstGeom prst="rect">
            <a:avLst/>
          </a:prstGeom>
        </p:spPr>
        <p:txBody>
          <a:bodyPr/>
          <a:lstStyle/>
          <a:p>
            <a:fld id="{4D2A1BB4-14FB-429D-8F8B-A8D76D97CB45}" type="datetimeFigureOut">
              <a:rPr lang="en-US" smtClean="0"/>
              <a:t>6/4/2020</a:t>
            </a:fld>
            <a:endParaRPr lang="en-US"/>
          </a:p>
        </p:txBody>
      </p:sp>
      <p:sp>
        <p:nvSpPr>
          <p:cNvPr id="5" name="Footer Placeholder 4">
            <a:extLst>
              <a:ext uri="{FF2B5EF4-FFF2-40B4-BE49-F238E27FC236}">
                <a16:creationId xmlns:a16="http://schemas.microsoft.com/office/drawing/2014/main" id="{4FAA1B24-6C24-4CCD-B8C9-2C5D6830947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62E890B-79AB-4C43-9662-155EEA93B145}"/>
              </a:ext>
            </a:extLst>
          </p:cNvPr>
          <p:cNvSpPr>
            <a:spLocks noGrp="1"/>
          </p:cNvSpPr>
          <p:nvPr>
            <p:ph type="sldNum" sz="quarter" idx="12"/>
          </p:nvPr>
        </p:nvSpPr>
        <p:spPr>
          <a:xfrm>
            <a:off x="8610600" y="6356350"/>
            <a:ext cx="2743200" cy="365125"/>
          </a:xfrm>
          <a:prstGeom prst="rect">
            <a:avLst/>
          </a:prstGeom>
        </p:spPr>
        <p:txBody>
          <a:bodyPr/>
          <a:lstStyle/>
          <a:p>
            <a:fld id="{B1DC0A37-4417-4D92-ACF4-CB362CCBE5D2}" type="slidenum">
              <a:rPr lang="en-US" smtClean="0"/>
              <a:t>‹#›</a:t>
            </a:fld>
            <a:endParaRPr lang="en-US"/>
          </a:p>
        </p:txBody>
      </p:sp>
      <p:sp>
        <p:nvSpPr>
          <p:cNvPr id="8" name="Picture Placeholder 7">
            <a:extLst>
              <a:ext uri="{FF2B5EF4-FFF2-40B4-BE49-F238E27FC236}">
                <a16:creationId xmlns:a16="http://schemas.microsoft.com/office/drawing/2014/main" id="{590C9ED6-4E1A-4812-A678-2159E90D4366}"/>
              </a:ext>
            </a:extLst>
          </p:cNvPr>
          <p:cNvSpPr>
            <a:spLocks noGrp="1"/>
          </p:cNvSpPr>
          <p:nvPr>
            <p:ph type="pic" sz="quarter" idx="13"/>
          </p:nvPr>
        </p:nvSpPr>
        <p:spPr>
          <a:xfrm>
            <a:off x="695326" y="693738"/>
            <a:ext cx="10796587" cy="5448300"/>
          </a:xfrm>
          <a:prstGeom prst="rect">
            <a:avLst/>
          </a:prstGeom>
        </p:spPr>
        <p:txBody>
          <a:bodyPr/>
          <a:lstStyle>
            <a:lvl1pPr marL="0" indent="0" algn="ctr">
              <a:buNone/>
              <a:defRPr sz="2000"/>
            </a:lvl1pPr>
          </a:lstStyle>
          <a:p>
            <a:endParaRPr lang="en-US" dirty="0"/>
          </a:p>
        </p:txBody>
      </p:sp>
    </p:spTree>
    <p:extLst>
      <p:ext uri="{BB962C8B-B14F-4D97-AF65-F5344CB8AC3E}">
        <p14:creationId xmlns:p14="http://schemas.microsoft.com/office/powerpoint/2010/main" val="399365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FA8A0E-199E-4F93-80AE-96540EF36921}"/>
              </a:ext>
            </a:extLst>
          </p:cNvPr>
          <p:cNvSpPr>
            <a:spLocks noGrp="1"/>
          </p:cNvSpPr>
          <p:nvPr>
            <p:ph type="pic" sz="quarter" idx="10"/>
          </p:nvPr>
        </p:nvSpPr>
        <p:spPr>
          <a:xfrm>
            <a:off x="8297068" y="704849"/>
            <a:ext cx="3186113" cy="5445919"/>
          </a:xfrm>
          <a:prstGeom prst="rect">
            <a:avLst/>
          </a:prstGeom>
        </p:spPr>
        <p:txBody>
          <a:bodyPr/>
          <a:lstStyle>
            <a:lvl1pPr marL="0" indent="0" algn="ctr">
              <a:buNone/>
              <a:defRPr sz="1600"/>
            </a:lvl1pPr>
          </a:lstStyle>
          <a:p>
            <a:endParaRPr lang="en-US" dirty="0"/>
          </a:p>
        </p:txBody>
      </p:sp>
    </p:spTree>
    <p:extLst>
      <p:ext uri="{BB962C8B-B14F-4D97-AF65-F5344CB8AC3E}">
        <p14:creationId xmlns:p14="http://schemas.microsoft.com/office/powerpoint/2010/main" val="2224954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13B0B2B-ECE9-4A9A-BE20-B81ECCFA0C8A}"/>
              </a:ext>
            </a:extLst>
          </p:cNvPr>
          <p:cNvSpPr>
            <a:spLocks noGrp="1"/>
          </p:cNvSpPr>
          <p:nvPr>
            <p:ph type="pic" sz="quarter" idx="10"/>
          </p:nvPr>
        </p:nvSpPr>
        <p:spPr>
          <a:xfrm>
            <a:off x="0" y="0"/>
            <a:ext cx="5703888" cy="6858000"/>
          </a:xfrm>
        </p:spPr>
        <p:txBody>
          <a:bodyPr/>
          <a:lstStyle/>
          <a:p>
            <a:endParaRPr lang="en-ID"/>
          </a:p>
        </p:txBody>
      </p:sp>
    </p:spTree>
    <p:extLst>
      <p:ext uri="{BB962C8B-B14F-4D97-AF65-F5344CB8AC3E}">
        <p14:creationId xmlns:p14="http://schemas.microsoft.com/office/powerpoint/2010/main" val="2619686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A9E192-3192-49CF-BF8D-50C657390998}"/>
              </a:ext>
            </a:extLst>
          </p:cNvPr>
          <p:cNvSpPr>
            <a:spLocks noGrp="1"/>
          </p:cNvSpPr>
          <p:nvPr>
            <p:ph type="dt" sz="half" idx="10"/>
          </p:nvPr>
        </p:nvSpPr>
        <p:spPr/>
        <p:txBody>
          <a:bodyPr/>
          <a:lstStyle/>
          <a:p>
            <a:fld id="{11A3DA68-A02C-4F85-BEF3-A010BBFE71C7}" type="datetime1">
              <a:rPr lang="en-ID" smtClean="0"/>
              <a:t>04/06/2020</a:t>
            </a:fld>
            <a:endParaRPr lang="en-ID"/>
          </a:p>
        </p:txBody>
      </p:sp>
      <p:sp>
        <p:nvSpPr>
          <p:cNvPr id="5" name="Footer Placeholder 4">
            <a:extLst>
              <a:ext uri="{FF2B5EF4-FFF2-40B4-BE49-F238E27FC236}">
                <a16:creationId xmlns:a16="http://schemas.microsoft.com/office/drawing/2014/main" id="{EEC7C799-3C58-4569-8980-63AFB05875B2}"/>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0AD7D74C-59A6-4BD8-8CCD-E4D7194D3073}"/>
              </a:ext>
            </a:extLst>
          </p:cNvPr>
          <p:cNvSpPr>
            <a:spLocks noGrp="1"/>
          </p:cNvSpPr>
          <p:nvPr>
            <p:ph type="sldNum" sz="quarter" idx="12"/>
          </p:nvPr>
        </p:nvSpPr>
        <p:spPr/>
        <p:txBody>
          <a:bodyPr/>
          <a:lstStyle/>
          <a:p>
            <a:fld id="{7FC12596-7140-444E-81D9-63FADD109288}" type="slidenum">
              <a:rPr lang="en-ID" smtClean="0"/>
              <a:t>‹#›</a:t>
            </a:fld>
            <a:endParaRPr lang="en-ID"/>
          </a:p>
        </p:txBody>
      </p:sp>
      <p:sp>
        <p:nvSpPr>
          <p:cNvPr id="8" name="Picture Placeholder 7">
            <a:extLst>
              <a:ext uri="{FF2B5EF4-FFF2-40B4-BE49-F238E27FC236}">
                <a16:creationId xmlns:a16="http://schemas.microsoft.com/office/drawing/2014/main" id="{80292838-1645-4AD1-BA9F-F3AF8A14F722}"/>
              </a:ext>
            </a:extLst>
          </p:cNvPr>
          <p:cNvSpPr>
            <a:spLocks noGrp="1"/>
          </p:cNvSpPr>
          <p:nvPr>
            <p:ph type="pic" sz="quarter" idx="13"/>
          </p:nvPr>
        </p:nvSpPr>
        <p:spPr>
          <a:xfrm>
            <a:off x="112129" y="1823313"/>
            <a:ext cx="11905200" cy="4132800"/>
          </a:xfrm>
          <a:prstGeom prst="rect">
            <a:avLst/>
          </a:prstGeom>
        </p:spPr>
        <p:txBody>
          <a:bodyPr/>
          <a:lstStyle/>
          <a:p>
            <a:endParaRPr lang="en-ID"/>
          </a:p>
        </p:txBody>
      </p:sp>
      <p:sp>
        <p:nvSpPr>
          <p:cNvPr id="10" name="Text Placeholder 9">
            <a:extLst>
              <a:ext uri="{FF2B5EF4-FFF2-40B4-BE49-F238E27FC236}">
                <a16:creationId xmlns:a16="http://schemas.microsoft.com/office/drawing/2014/main" id="{F1773736-88F8-47A1-AFED-02060570FD63}"/>
              </a:ext>
            </a:extLst>
          </p:cNvPr>
          <p:cNvSpPr>
            <a:spLocks noGrp="1"/>
          </p:cNvSpPr>
          <p:nvPr>
            <p:ph type="body" sz="quarter" idx="14"/>
          </p:nvPr>
        </p:nvSpPr>
        <p:spPr>
          <a:xfrm>
            <a:off x="581024" y="377826"/>
            <a:ext cx="3134859" cy="524062"/>
          </a:xfrm>
          <a:prstGeom prst="rect">
            <a:avLst/>
          </a:prstGeom>
        </p:spPr>
        <p:txBody>
          <a:bodyPr/>
          <a:lstStyle>
            <a:lvl1pPr marL="0" indent="0">
              <a:buNone/>
              <a:defRPr sz="4800">
                <a:solidFill>
                  <a:schemeClr val="bg1"/>
                </a:solidFill>
              </a:defRPr>
            </a:lvl1pPr>
          </a:lstStyle>
          <a:p>
            <a:pPr lvl="0"/>
            <a:endParaRPr lang="en-ID" dirty="0"/>
          </a:p>
        </p:txBody>
      </p:sp>
      <p:sp>
        <p:nvSpPr>
          <p:cNvPr id="12" name="Text Placeholder 11">
            <a:extLst>
              <a:ext uri="{FF2B5EF4-FFF2-40B4-BE49-F238E27FC236}">
                <a16:creationId xmlns:a16="http://schemas.microsoft.com/office/drawing/2014/main" id="{A4E0057D-9DBC-4710-ADA0-4D7B7AACE6AD}"/>
              </a:ext>
            </a:extLst>
          </p:cNvPr>
          <p:cNvSpPr>
            <a:spLocks noGrp="1"/>
          </p:cNvSpPr>
          <p:nvPr>
            <p:ph type="body" sz="quarter" idx="15"/>
          </p:nvPr>
        </p:nvSpPr>
        <p:spPr>
          <a:xfrm>
            <a:off x="566511" y="942575"/>
            <a:ext cx="3149373" cy="376918"/>
          </a:xfrm>
          <a:prstGeom prst="rect">
            <a:avLst/>
          </a:prstGeom>
        </p:spPr>
        <p:txBody>
          <a:bodyPr/>
          <a:lstStyle>
            <a:lvl1pPr marL="0" indent="0">
              <a:buNone/>
              <a:defRPr sz="2000">
                <a:solidFill>
                  <a:schemeClr val="bg1"/>
                </a:solidFill>
              </a:defRPr>
            </a:lvl1pPr>
          </a:lstStyle>
          <a:p>
            <a:pPr lvl="0"/>
            <a:endParaRPr lang="en-ID" dirty="0"/>
          </a:p>
        </p:txBody>
      </p:sp>
    </p:spTree>
    <p:extLst>
      <p:ext uri="{BB962C8B-B14F-4D97-AF65-F5344CB8AC3E}">
        <p14:creationId xmlns:p14="http://schemas.microsoft.com/office/powerpoint/2010/main" val="36730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C89C8-45FE-40F5-9999-5434D4F2B0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D994E6-6B8B-4884-88A5-79A5A1E71F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5C2400-3044-416D-AAC9-5B9E35D884CB}"/>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40C6F859-79B8-4AEE-A35E-88C399C99C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971049-B1F4-4FAD-9247-08B4D058C1F9}"/>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289384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F929-5AB9-4B08-933F-A6D112517E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197C62-35CB-407F-A383-44EA26BF68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F6D603-120C-4BC6-98D5-18EFAD1FC75E}"/>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30A7A536-13F3-45D6-9D16-188700221A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6D23DD-7C74-487C-9AC5-95915CB5D2AB}"/>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103145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D9465-645C-4293-9E09-7C38985B39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978674-1558-48A1-8A2F-E7399FF95F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82D47B-5EE6-49DE-AB00-2CA7249D4E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B9258E5-8338-4A99-B29C-DB06607320CF}"/>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6" name="Footer Placeholder 5">
            <a:extLst>
              <a:ext uri="{FF2B5EF4-FFF2-40B4-BE49-F238E27FC236}">
                <a16:creationId xmlns:a16="http://schemas.microsoft.com/office/drawing/2014/main" id="{983C1E5A-5EDD-4B8C-AF47-1D38DCF4CB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EB6C54-3BBD-4BD0-87ED-16BFBCC8386E}"/>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790175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FB88-6403-416D-AE11-25DD2EC362E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2829BD-86C1-48DC-8BEB-8B3C551F3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43C958-0EFF-4281-AC72-C8F0EEB0C2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4B729C8-E273-4AFF-85B4-43D8F3DB3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4FA802-4A31-423F-B98F-E40DB2321F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49F40D4-704A-4CF3-9F36-E06E9BD7DBA9}"/>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8" name="Footer Placeholder 7">
            <a:extLst>
              <a:ext uri="{FF2B5EF4-FFF2-40B4-BE49-F238E27FC236}">
                <a16:creationId xmlns:a16="http://schemas.microsoft.com/office/drawing/2014/main" id="{5B616629-6540-4B03-9F8B-907798AD6C0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B99773-8DC9-4E6A-85EC-58DF85192304}"/>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3768395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ED396-9FF5-402C-A07D-856DCB34FD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C2E5F54-21BB-4592-8CE5-A9BAA9E0D207}"/>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4" name="Footer Placeholder 3">
            <a:extLst>
              <a:ext uri="{FF2B5EF4-FFF2-40B4-BE49-F238E27FC236}">
                <a16:creationId xmlns:a16="http://schemas.microsoft.com/office/drawing/2014/main" id="{E2E84378-AC84-48B0-AC9B-BEA333169B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3DA989A-1090-4C76-A9CD-4D26DA70A714}"/>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1156173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DFF46D-6EE7-4721-9325-83B223CAB0BD}"/>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3" name="Footer Placeholder 2">
            <a:extLst>
              <a:ext uri="{FF2B5EF4-FFF2-40B4-BE49-F238E27FC236}">
                <a16:creationId xmlns:a16="http://schemas.microsoft.com/office/drawing/2014/main" id="{FEF2D2EC-F4C0-45FE-AA01-90E8E52BA7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5DC0E3C-2BF3-4B5F-B18F-F963C7C1229B}"/>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2283096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654B-16EC-4477-B58A-1AD09FAECA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475B14-965F-4817-83F0-A6EED57C79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D327E75-BB3D-4CC0-AA41-B696572A3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11E8F-2BEC-4175-B1C5-754B694665B3}"/>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6" name="Footer Placeholder 5">
            <a:extLst>
              <a:ext uri="{FF2B5EF4-FFF2-40B4-BE49-F238E27FC236}">
                <a16:creationId xmlns:a16="http://schemas.microsoft.com/office/drawing/2014/main" id="{943BE17D-56DF-48C1-91BF-1557BD7CFF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77AF15-D46F-4A33-B280-78ADE1C925F2}"/>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168099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EC79-9B43-4EAC-BD07-E550521D06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471D85C-1940-43B7-9360-23D6AE1C45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63A929-914E-48AE-BBF7-FDD758354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2D0A6-7118-4CC4-9275-F97C96931DE2}"/>
              </a:ext>
            </a:extLst>
          </p:cNvPr>
          <p:cNvSpPr>
            <a:spLocks noGrp="1"/>
          </p:cNvSpPr>
          <p:nvPr>
            <p:ph type="dt" sz="half" idx="10"/>
          </p:nvPr>
        </p:nvSpPr>
        <p:spPr/>
        <p:txBody>
          <a:bodyPr/>
          <a:lstStyle/>
          <a:p>
            <a:fld id="{BE8F50B3-8759-44F3-A704-6FF1F83A6D8E}" type="datetimeFigureOut">
              <a:rPr lang="en-IN" smtClean="0"/>
              <a:t>04-06-2020</a:t>
            </a:fld>
            <a:endParaRPr lang="en-IN"/>
          </a:p>
        </p:txBody>
      </p:sp>
      <p:sp>
        <p:nvSpPr>
          <p:cNvPr id="6" name="Footer Placeholder 5">
            <a:extLst>
              <a:ext uri="{FF2B5EF4-FFF2-40B4-BE49-F238E27FC236}">
                <a16:creationId xmlns:a16="http://schemas.microsoft.com/office/drawing/2014/main" id="{EBE3D3F5-6B1A-439F-BF3A-54AD53E15DE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612EA0-E7CE-474B-AE43-5028D2E79AC8}"/>
              </a:ext>
            </a:extLst>
          </p:cNvPr>
          <p:cNvSpPr>
            <a:spLocks noGrp="1"/>
          </p:cNvSpPr>
          <p:nvPr>
            <p:ph type="sldNum" sz="quarter" idx="12"/>
          </p:nvPr>
        </p:nvSpPr>
        <p:spPr/>
        <p:txBody>
          <a:bodyPr/>
          <a:lstStyle/>
          <a:p>
            <a:fld id="{797479F2-15D2-4058-8E0A-04F4C730C8B4}" type="slidenum">
              <a:rPr lang="en-IN" smtClean="0"/>
              <a:t>‹#›</a:t>
            </a:fld>
            <a:endParaRPr lang="en-IN"/>
          </a:p>
        </p:txBody>
      </p:sp>
    </p:spTree>
    <p:extLst>
      <p:ext uri="{BB962C8B-B14F-4D97-AF65-F5344CB8AC3E}">
        <p14:creationId xmlns:p14="http://schemas.microsoft.com/office/powerpoint/2010/main" val="111760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73FC67-E7A3-4D73-A857-325DF08C31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2BC4C5-0D3F-4397-842B-C810F48CF1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80F209-B380-4D41-9B5A-B380330BD1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F50B3-8759-44F3-A704-6FF1F83A6D8E}" type="datetimeFigureOut">
              <a:rPr lang="en-IN" smtClean="0"/>
              <a:t>04-06-2020</a:t>
            </a:fld>
            <a:endParaRPr lang="en-IN"/>
          </a:p>
        </p:txBody>
      </p:sp>
      <p:sp>
        <p:nvSpPr>
          <p:cNvPr id="5" name="Footer Placeholder 4">
            <a:extLst>
              <a:ext uri="{FF2B5EF4-FFF2-40B4-BE49-F238E27FC236}">
                <a16:creationId xmlns:a16="http://schemas.microsoft.com/office/drawing/2014/main" id="{1C0667D4-2729-4B76-A3AD-596202FED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CD0B80-C4BB-411C-B581-398C76908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479F2-15D2-4058-8E0A-04F4C730C8B4}" type="slidenum">
              <a:rPr lang="en-IN" smtClean="0"/>
              <a:t>‹#›</a:t>
            </a:fld>
            <a:endParaRPr lang="en-IN"/>
          </a:p>
        </p:txBody>
      </p:sp>
    </p:spTree>
    <p:extLst>
      <p:ext uri="{BB962C8B-B14F-4D97-AF65-F5344CB8AC3E}">
        <p14:creationId xmlns:p14="http://schemas.microsoft.com/office/powerpoint/2010/main" val="95267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7C29B0-AE12-4214-9B56-39B139444DF0}"/>
              </a:ext>
            </a:extLst>
          </p:cNvPr>
          <p:cNvPicPr>
            <a:picLocks noChangeAspect="1"/>
          </p:cNvPicPr>
          <p:nvPr/>
        </p:nvPicPr>
        <p:blipFill rotWithShape="1">
          <a:blip r:embed="rId2">
            <a:extLst>
              <a:ext uri="{28A0092B-C50C-407E-A947-70E740481C1C}">
                <a14:useLocalDpi xmlns:a14="http://schemas.microsoft.com/office/drawing/2010/main" val="0"/>
              </a:ext>
            </a:extLst>
          </a:blip>
          <a:srcRect t="14449"/>
          <a:stretch/>
        </p:blipFill>
        <p:spPr>
          <a:xfrm>
            <a:off x="20" y="10"/>
            <a:ext cx="12191980" cy="6857990"/>
          </a:xfrm>
          <a:prstGeom prst="rect">
            <a:avLst/>
          </a:prstGeom>
        </p:spPr>
      </p:pic>
      <p:sp>
        <p:nvSpPr>
          <p:cNvPr id="6" name="Freeform: Shape 5">
            <a:extLst>
              <a:ext uri="{FF2B5EF4-FFF2-40B4-BE49-F238E27FC236}">
                <a16:creationId xmlns:a16="http://schemas.microsoft.com/office/drawing/2014/main" id="{7BD3F343-C121-4539-AA65-6606C9B191C4}"/>
              </a:ext>
            </a:extLst>
          </p:cNvPr>
          <p:cNvSpPr/>
          <p:nvPr/>
        </p:nvSpPr>
        <p:spPr>
          <a:xfrm>
            <a:off x="0" y="-10"/>
            <a:ext cx="9801726" cy="6858000"/>
          </a:xfrm>
          <a:custGeom>
            <a:avLst/>
            <a:gdLst>
              <a:gd name="connsiteX0" fmla="*/ 0 w 9801726"/>
              <a:gd name="connsiteY0" fmla="*/ 0 h 6858000"/>
              <a:gd name="connsiteX1" fmla="*/ 1718487 w 9801726"/>
              <a:gd name="connsiteY1" fmla="*/ 0 h 6858000"/>
              <a:gd name="connsiteX2" fmla="*/ 9801726 w 9801726"/>
              <a:gd name="connsiteY2" fmla="*/ 3981460 h 6858000"/>
              <a:gd name="connsiteX3" fmla="*/ 3961717 w 9801726"/>
              <a:gd name="connsiteY3" fmla="*/ 6858000 h 6858000"/>
              <a:gd name="connsiteX4" fmla="*/ 0 w 980172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726" h="6858000">
                <a:moveTo>
                  <a:pt x="0" y="0"/>
                </a:moveTo>
                <a:lnTo>
                  <a:pt x="1718487" y="0"/>
                </a:lnTo>
                <a:lnTo>
                  <a:pt x="9801726" y="3981460"/>
                </a:lnTo>
                <a:lnTo>
                  <a:pt x="3961717" y="6858000"/>
                </a:lnTo>
                <a:lnTo>
                  <a:pt x="0" y="6858000"/>
                </a:lnTo>
                <a:close/>
              </a:path>
            </a:pathLst>
          </a:custGeom>
          <a:gradFill flip="none" rotWithShape="1">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reeform: Shape 6">
            <a:extLst>
              <a:ext uri="{FF2B5EF4-FFF2-40B4-BE49-F238E27FC236}">
                <a16:creationId xmlns:a16="http://schemas.microsoft.com/office/drawing/2014/main" id="{6132964A-1504-4B3F-A5A1-073D7EA7F9D1}"/>
              </a:ext>
            </a:extLst>
          </p:cNvPr>
          <p:cNvSpPr/>
          <p:nvPr/>
        </p:nvSpPr>
        <p:spPr>
          <a:xfrm>
            <a:off x="0" y="0"/>
            <a:ext cx="12191980" cy="6858000"/>
          </a:xfrm>
          <a:custGeom>
            <a:avLst/>
            <a:gdLst>
              <a:gd name="connsiteX0" fmla="*/ 7748337 w 12191980"/>
              <a:gd name="connsiteY0" fmla="*/ 0 h 6858000"/>
              <a:gd name="connsiteX1" fmla="*/ 12191980 w 12191980"/>
              <a:gd name="connsiteY1" fmla="*/ 0 h 6858000"/>
              <a:gd name="connsiteX2" fmla="*/ 12191980 w 12191980"/>
              <a:gd name="connsiteY2" fmla="*/ 2203004 h 6858000"/>
              <a:gd name="connsiteX3" fmla="*/ 0 w 12191980"/>
              <a:gd name="connsiteY3" fmla="*/ 0 h 6858000"/>
              <a:gd name="connsiteX4" fmla="*/ 713666 w 12191980"/>
              <a:gd name="connsiteY4" fmla="*/ 0 h 6858000"/>
              <a:gd name="connsiteX5" fmla="*/ 8752182 w 12191980"/>
              <a:gd name="connsiteY5" fmla="*/ 3985217 h 6858000"/>
              <a:gd name="connsiteX6" fmla="*/ 2957538 w 12191980"/>
              <a:gd name="connsiteY6" fmla="*/ 6858000 h 6858000"/>
              <a:gd name="connsiteX7" fmla="*/ 0 w 1219198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80" h="6858000">
                <a:moveTo>
                  <a:pt x="7748337" y="0"/>
                </a:moveTo>
                <a:lnTo>
                  <a:pt x="12191980" y="0"/>
                </a:lnTo>
                <a:lnTo>
                  <a:pt x="12191980" y="2203004"/>
                </a:lnTo>
                <a:close/>
                <a:moveTo>
                  <a:pt x="0" y="0"/>
                </a:moveTo>
                <a:lnTo>
                  <a:pt x="713666" y="0"/>
                </a:lnTo>
                <a:lnTo>
                  <a:pt x="8752182" y="3985217"/>
                </a:lnTo>
                <a:lnTo>
                  <a:pt x="2957538" y="6858000"/>
                </a:lnTo>
                <a:lnTo>
                  <a:pt x="0" y="6858000"/>
                </a:lnTo>
                <a:close/>
              </a:path>
            </a:pathLst>
          </a:cu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8" name="Frame 7">
            <a:extLst>
              <a:ext uri="{FF2B5EF4-FFF2-40B4-BE49-F238E27FC236}">
                <a16:creationId xmlns:a16="http://schemas.microsoft.com/office/drawing/2014/main" id="{8D561D5E-FB3B-4853-8D6E-3F7508C73052}"/>
              </a:ext>
            </a:extLst>
          </p:cNvPr>
          <p:cNvSpPr/>
          <p:nvPr/>
        </p:nvSpPr>
        <p:spPr>
          <a:xfrm rot="2700000">
            <a:off x="11227226" y="345960"/>
            <a:ext cx="504000" cy="504000"/>
          </a:xfrm>
          <a:prstGeom prst="frame">
            <a:avLst>
              <a:gd name="adj1" fmla="val 25000"/>
            </a:avLst>
          </a:prstGeom>
          <a:gradFill>
            <a:gsLst>
              <a:gs pos="0">
                <a:srgbClr val="0299B9">
                  <a:lumMod val="58000"/>
                  <a:lumOff val="42000"/>
                  <a:alpha val="85000"/>
                </a:srgbClr>
              </a:gs>
              <a:gs pos="50000">
                <a:srgbClr val="6D5479">
                  <a:lumMod val="80000"/>
                  <a:lumOff val="20000"/>
                  <a:alpha val="85000"/>
                </a:srgbClr>
              </a:gs>
              <a:gs pos="100000">
                <a:srgbClr val="5C1765">
                  <a:lumMod val="75000"/>
                  <a:lumOff val="25000"/>
                  <a:alpha val="8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0" name="Straight Connector 9">
            <a:extLst>
              <a:ext uri="{FF2B5EF4-FFF2-40B4-BE49-F238E27FC236}">
                <a16:creationId xmlns:a16="http://schemas.microsoft.com/office/drawing/2014/main" id="{E70CA27C-FD15-4332-9BFB-1CD43850EF69}"/>
              </a:ext>
            </a:extLst>
          </p:cNvPr>
          <p:cNvCxnSpPr>
            <a:cxnSpLocks/>
          </p:cNvCxnSpPr>
          <p:nvPr/>
        </p:nvCxnSpPr>
        <p:spPr>
          <a:xfrm rot="120000">
            <a:off x="368968" y="7379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852C3D-9E70-4D97-852C-EBA2A293F3B0}"/>
              </a:ext>
            </a:extLst>
          </p:cNvPr>
          <p:cNvCxnSpPr>
            <a:cxnSpLocks/>
          </p:cNvCxnSpPr>
          <p:nvPr/>
        </p:nvCxnSpPr>
        <p:spPr>
          <a:xfrm rot="120000">
            <a:off x="521368" y="890336"/>
            <a:ext cx="4748463" cy="21827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F5C360F-0F0B-4BC3-852F-88948EA46A49}"/>
              </a:ext>
            </a:extLst>
          </p:cNvPr>
          <p:cNvSpPr txBox="1"/>
          <p:nvPr/>
        </p:nvSpPr>
        <p:spPr>
          <a:xfrm>
            <a:off x="721854" y="3307686"/>
            <a:ext cx="4884821" cy="1015663"/>
          </a:xfrm>
          <a:prstGeom prst="rect">
            <a:avLst/>
          </a:prstGeom>
          <a:noFill/>
        </p:spPr>
        <p:txBody>
          <a:bodyPr wrap="square" rtlCol="0">
            <a:spAutoFit/>
          </a:bodyPr>
          <a:lstStyle/>
          <a:p>
            <a:r>
              <a:rPr lang="en-IN" sz="6000" dirty="0">
                <a:solidFill>
                  <a:srgbClr val="7030A0"/>
                </a:solidFill>
                <a:latin typeface="Montserrat Light" panose="00000400000000000000" pitchFamily="2" charset="0"/>
              </a:rPr>
              <a:t>wanderLUST </a:t>
            </a:r>
          </a:p>
        </p:txBody>
      </p:sp>
      <p:sp>
        <p:nvSpPr>
          <p:cNvPr id="14" name="TextBox 13">
            <a:extLst>
              <a:ext uri="{FF2B5EF4-FFF2-40B4-BE49-F238E27FC236}">
                <a16:creationId xmlns:a16="http://schemas.microsoft.com/office/drawing/2014/main" id="{09B8807A-B6C8-496E-9171-5A4051FB3527}"/>
              </a:ext>
            </a:extLst>
          </p:cNvPr>
          <p:cNvSpPr txBox="1"/>
          <p:nvPr/>
        </p:nvSpPr>
        <p:spPr>
          <a:xfrm>
            <a:off x="721834" y="4175640"/>
            <a:ext cx="3994484" cy="1015663"/>
          </a:xfrm>
          <a:prstGeom prst="rect">
            <a:avLst/>
          </a:prstGeom>
          <a:noFill/>
        </p:spPr>
        <p:txBody>
          <a:bodyPr wrap="square" rtlCol="0">
            <a:spAutoFit/>
          </a:bodyPr>
          <a:lstStyle/>
          <a:p>
            <a:r>
              <a:rPr lang="en-US" sz="1200" dirty="0">
                <a:solidFill>
                  <a:schemeClr val="tx1">
                    <a:lumMod val="65000"/>
                    <a:lumOff val="35000"/>
                  </a:schemeClr>
                </a:solidFill>
                <a:latin typeface="Montserrat Light" panose="00000400000000000000"/>
              </a:rPr>
              <a:t>“Life is about the adventures you take and the memories you make. So travel often and live life with open eyes and an open heart.”</a:t>
            </a:r>
          </a:p>
          <a:p>
            <a:br>
              <a:rPr lang="en-US" sz="1200" dirty="0">
                <a:solidFill>
                  <a:schemeClr val="tx1">
                    <a:lumMod val="65000"/>
                    <a:lumOff val="35000"/>
                  </a:schemeClr>
                </a:solidFill>
                <a:latin typeface="Montserrat Light" panose="00000400000000000000"/>
              </a:rPr>
            </a:br>
            <a:r>
              <a:rPr lang="en-US" sz="1200" dirty="0">
                <a:solidFill>
                  <a:schemeClr val="tx1">
                    <a:lumMod val="65000"/>
                    <a:lumOff val="35000"/>
                  </a:schemeClr>
                </a:solidFill>
                <a:latin typeface="Montserrat Light" panose="00000400000000000000"/>
              </a:rPr>
              <a:t>― </a:t>
            </a:r>
            <a:r>
              <a:rPr lang="en-US" sz="1200" b="1" dirty="0">
                <a:solidFill>
                  <a:schemeClr val="tx1">
                    <a:lumMod val="65000"/>
                    <a:lumOff val="35000"/>
                  </a:schemeClr>
                </a:solidFill>
                <a:latin typeface="Montserrat Light" panose="00000400000000000000"/>
              </a:rPr>
              <a:t>Katie Grissom</a:t>
            </a:r>
            <a:endParaRPr lang="en-IN" sz="1200" dirty="0">
              <a:solidFill>
                <a:schemeClr val="tx1">
                  <a:lumMod val="65000"/>
                  <a:lumOff val="35000"/>
                </a:schemeClr>
              </a:solidFill>
              <a:latin typeface="Montserrat Light" panose="00000400000000000000"/>
            </a:endParaRPr>
          </a:p>
        </p:txBody>
      </p:sp>
    </p:spTree>
    <p:extLst>
      <p:ext uri="{BB962C8B-B14F-4D97-AF65-F5344CB8AC3E}">
        <p14:creationId xmlns:p14="http://schemas.microsoft.com/office/powerpoint/2010/main" val="3766700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786364" y="0"/>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59"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33" name="Group 32">
            <a:extLst>
              <a:ext uri="{FF2B5EF4-FFF2-40B4-BE49-F238E27FC236}">
                <a16:creationId xmlns:a16="http://schemas.microsoft.com/office/drawing/2014/main" id="{BE8FADE7-5D32-410A-A514-EBA4D18E520D}"/>
              </a:ext>
            </a:extLst>
          </p:cNvPr>
          <p:cNvGrpSpPr/>
          <p:nvPr/>
        </p:nvGrpSpPr>
        <p:grpSpPr>
          <a:xfrm>
            <a:off x="-80981" y="3629774"/>
            <a:ext cx="2336800" cy="2010984"/>
            <a:chOff x="979714" y="4445001"/>
            <a:chExt cx="2336800" cy="2010984"/>
          </a:xfrm>
        </p:grpSpPr>
        <p:sp>
          <p:nvSpPr>
            <p:cNvPr id="34" name="TextBox 33">
              <a:extLst>
                <a:ext uri="{FF2B5EF4-FFF2-40B4-BE49-F238E27FC236}">
                  <a16:creationId xmlns:a16="http://schemas.microsoft.com/office/drawing/2014/main" id="{78855102-5892-4791-81C6-1D3099286A62}"/>
                </a:ext>
              </a:extLst>
            </p:cNvPr>
            <p:cNvSpPr txBox="1"/>
            <p:nvPr/>
          </p:nvSpPr>
          <p:spPr>
            <a:xfrm>
              <a:off x="979714" y="4445001"/>
              <a:ext cx="2336800" cy="523220"/>
            </a:xfrm>
            <a:prstGeom prst="rect">
              <a:avLst/>
            </a:prstGeom>
            <a:noFill/>
          </p:spPr>
          <p:txBody>
            <a:bodyPr wrap="square" rtlCol="0">
              <a:spAutoFit/>
            </a:bodyPr>
            <a:lstStyle/>
            <a:p>
              <a:pPr algn="ctr"/>
              <a:r>
                <a:rPr lang="en-US" sz="2800" dirty="0">
                  <a:solidFill>
                    <a:srgbClr val="03A1A4"/>
                  </a:solidFill>
                  <a:latin typeface="Tw Cen MT" panose="020B0602020104020603" pitchFamily="34" charset="0"/>
                </a:rPr>
                <a:t>Destination</a:t>
              </a:r>
            </a:p>
          </p:txBody>
        </p:sp>
        <p:sp>
          <p:nvSpPr>
            <p:cNvPr id="35" name="TextBox 34">
              <a:extLst>
                <a:ext uri="{FF2B5EF4-FFF2-40B4-BE49-F238E27FC236}">
                  <a16:creationId xmlns:a16="http://schemas.microsoft.com/office/drawing/2014/main" id="{22001AFB-5833-4302-85EB-700F4F764C00}"/>
                </a:ext>
              </a:extLst>
            </p:cNvPr>
            <p:cNvSpPr txBox="1"/>
            <p:nvPr/>
          </p:nvSpPr>
          <p:spPr>
            <a:xfrm>
              <a:off x="1164998" y="4886325"/>
              <a:ext cx="2007339" cy="1569660"/>
            </a:xfrm>
            <a:prstGeom prst="rect">
              <a:avLst/>
            </a:prstGeom>
            <a:noFill/>
          </p:spPr>
          <p:txBody>
            <a:bodyPr wrap="square" rtlCol="0">
              <a:spAutoFit/>
            </a:bodyPr>
            <a:lstStyle/>
            <a:p>
              <a:pPr algn="just"/>
              <a:r>
                <a:rPr lang="en-US" sz="1200" dirty="0">
                  <a:solidFill>
                    <a:schemeClr val="tx1">
                      <a:lumMod val="75000"/>
                      <a:lumOff val="25000"/>
                    </a:schemeClr>
                  </a:solidFill>
                  <a:latin typeface="Tw Cen MT" panose="020B0602020104020603" pitchFamily="34" charset="0"/>
                </a:rPr>
                <a:t>It helps decide the destination by providing real-time information about tourist spots, interesting trivia, local trends, weather, restaurants, monuments, and much more for travelers to explore unfamiliar cities.</a:t>
              </a:r>
            </a:p>
          </p:txBody>
        </p:sp>
      </p:grpSp>
      <p:grpSp>
        <p:nvGrpSpPr>
          <p:cNvPr id="36" name="Group 35">
            <a:extLst>
              <a:ext uri="{FF2B5EF4-FFF2-40B4-BE49-F238E27FC236}">
                <a16:creationId xmlns:a16="http://schemas.microsoft.com/office/drawing/2014/main" id="{FD82C6EF-E9DE-4923-8019-398DA581487A}"/>
              </a:ext>
            </a:extLst>
          </p:cNvPr>
          <p:cNvGrpSpPr/>
          <p:nvPr/>
        </p:nvGrpSpPr>
        <p:grpSpPr>
          <a:xfrm>
            <a:off x="2025736" y="3629774"/>
            <a:ext cx="2336800" cy="1270232"/>
            <a:chOff x="3629784" y="4445001"/>
            <a:chExt cx="2336800" cy="1270232"/>
          </a:xfrm>
        </p:grpSpPr>
        <p:sp>
          <p:nvSpPr>
            <p:cNvPr id="37" name="TextBox 36">
              <a:extLst>
                <a:ext uri="{FF2B5EF4-FFF2-40B4-BE49-F238E27FC236}">
                  <a16:creationId xmlns:a16="http://schemas.microsoft.com/office/drawing/2014/main" id="{DAC3DF4E-CC11-4211-B94C-CFD06DD21505}"/>
                </a:ext>
              </a:extLst>
            </p:cNvPr>
            <p:cNvSpPr txBox="1"/>
            <p:nvPr/>
          </p:nvSpPr>
          <p:spPr>
            <a:xfrm>
              <a:off x="3629784" y="4445001"/>
              <a:ext cx="2336800" cy="523220"/>
            </a:xfrm>
            <a:prstGeom prst="rect">
              <a:avLst/>
            </a:prstGeom>
            <a:noFill/>
          </p:spPr>
          <p:txBody>
            <a:bodyPr wrap="square" rtlCol="0">
              <a:spAutoFit/>
            </a:bodyPr>
            <a:lstStyle/>
            <a:p>
              <a:pPr algn="ctr"/>
              <a:r>
                <a:rPr lang="en-US" sz="2800" dirty="0">
                  <a:solidFill>
                    <a:srgbClr val="EF3078"/>
                  </a:solidFill>
                  <a:latin typeface="Tw Cen MT" panose="020B0602020104020603" pitchFamily="34" charset="0"/>
                </a:rPr>
                <a:t>Hotel Booking</a:t>
              </a:r>
            </a:p>
          </p:txBody>
        </p:sp>
        <p:sp>
          <p:nvSpPr>
            <p:cNvPr id="38" name="TextBox 37">
              <a:extLst>
                <a:ext uri="{FF2B5EF4-FFF2-40B4-BE49-F238E27FC236}">
                  <a16:creationId xmlns:a16="http://schemas.microsoft.com/office/drawing/2014/main" id="{547D5A51-0B28-44B2-9458-2EC47846B480}"/>
                </a:ext>
              </a:extLst>
            </p:cNvPr>
            <p:cNvSpPr txBox="1"/>
            <p:nvPr/>
          </p:nvSpPr>
          <p:spPr>
            <a:xfrm>
              <a:off x="3803543" y="4884236"/>
              <a:ext cx="2007340" cy="830997"/>
            </a:xfrm>
            <a:prstGeom prst="rect">
              <a:avLst/>
            </a:prstGeom>
            <a:noFill/>
          </p:spPr>
          <p:txBody>
            <a:bodyPr wrap="square" rtlCol="0">
              <a:spAutoFit/>
            </a:bodyPr>
            <a:lstStyle/>
            <a:p>
              <a:pPr algn="just"/>
              <a:r>
                <a:rPr lang="en-US" sz="1200" dirty="0">
                  <a:solidFill>
                    <a:schemeClr val="tx1">
                      <a:lumMod val="75000"/>
                      <a:lumOff val="25000"/>
                    </a:schemeClr>
                  </a:solidFill>
                  <a:latin typeface="Tw Cen MT" panose="020B0602020104020603" pitchFamily="34" charset="0"/>
                </a:rPr>
                <a:t>Find great hotel deals and book your accommodation for your next trip in just a few minutes.</a:t>
              </a:r>
            </a:p>
          </p:txBody>
        </p:sp>
      </p:grpSp>
      <p:sp>
        <p:nvSpPr>
          <p:cNvPr id="43" name="Oval 42">
            <a:extLst>
              <a:ext uri="{FF2B5EF4-FFF2-40B4-BE49-F238E27FC236}">
                <a16:creationId xmlns:a16="http://schemas.microsoft.com/office/drawing/2014/main" id="{4759DD56-9161-4A22-8660-0AAFD5155B24}"/>
              </a:ext>
            </a:extLst>
          </p:cNvPr>
          <p:cNvSpPr/>
          <p:nvPr/>
        </p:nvSpPr>
        <p:spPr>
          <a:xfrm>
            <a:off x="2303144" y="1695418"/>
            <a:ext cx="1814400" cy="18144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A516301-84E4-4DC6-A056-8024955CA570}"/>
              </a:ext>
            </a:extLst>
          </p:cNvPr>
          <p:cNvSpPr/>
          <p:nvPr/>
        </p:nvSpPr>
        <p:spPr>
          <a:xfrm>
            <a:off x="4399588" y="1695418"/>
            <a:ext cx="1813790" cy="181379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64BCF60-284B-4512-A374-E284A563EFB1}"/>
              </a:ext>
            </a:extLst>
          </p:cNvPr>
          <p:cNvSpPr/>
          <p:nvPr/>
        </p:nvSpPr>
        <p:spPr>
          <a:xfrm>
            <a:off x="186153" y="1695418"/>
            <a:ext cx="1814400" cy="18144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CC2D5B25-8CFE-4954-967F-5C3492077F05}"/>
              </a:ext>
            </a:extLst>
          </p:cNvPr>
          <p:cNvSpPr/>
          <p:nvPr/>
        </p:nvSpPr>
        <p:spPr>
          <a:xfrm>
            <a:off x="6507290" y="1701697"/>
            <a:ext cx="1813790" cy="181379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D6098825-8FF0-409A-BB02-BE945FDFFB34}"/>
              </a:ext>
            </a:extLst>
          </p:cNvPr>
          <p:cNvGrpSpPr/>
          <p:nvPr/>
        </p:nvGrpSpPr>
        <p:grpSpPr>
          <a:xfrm>
            <a:off x="4035704" y="3629774"/>
            <a:ext cx="2336800" cy="1454288"/>
            <a:chOff x="6279854" y="4445001"/>
            <a:chExt cx="2336800" cy="1454288"/>
          </a:xfrm>
        </p:grpSpPr>
        <p:sp>
          <p:nvSpPr>
            <p:cNvPr id="70" name="TextBox 69">
              <a:extLst>
                <a:ext uri="{FF2B5EF4-FFF2-40B4-BE49-F238E27FC236}">
                  <a16:creationId xmlns:a16="http://schemas.microsoft.com/office/drawing/2014/main" id="{787AAFB4-7A50-410C-9223-7E3B93807E85}"/>
                </a:ext>
              </a:extLst>
            </p:cNvPr>
            <p:cNvSpPr txBox="1"/>
            <p:nvPr/>
          </p:nvSpPr>
          <p:spPr>
            <a:xfrm>
              <a:off x="6279854" y="4445001"/>
              <a:ext cx="2336800" cy="523220"/>
            </a:xfrm>
            <a:prstGeom prst="rect">
              <a:avLst/>
            </a:prstGeom>
            <a:noFill/>
          </p:spPr>
          <p:txBody>
            <a:bodyPr wrap="square" rtlCol="0">
              <a:spAutoFit/>
            </a:bodyPr>
            <a:lstStyle/>
            <a:p>
              <a:pPr algn="ctr"/>
              <a:r>
                <a:rPr lang="en-US" sz="2800" dirty="0">
                  <a:solidFill>
                    <a:srgbClr val="92D050"/>
                  </a:solidFill>
                  <a:latin typeface="Tw Cen MT" panose="020B0602020104020603" pitchFamily="34" charset="0"/>
                </a:rPr>
                <a:t>My Trip</a:t>
              </a:r>
            </a:p>
          </p:txBody>
        </p:sp>
        <p:sp>
          <p:nvSpPr>
            <p:cNvPr id="81" name="TextBox 80">
              <a:extLst>
                <a:ext uri="{FF2B5EF4-FFF2-40B4-BE49-F238E27FC236}">
                  <a16:creationId xmlns:a16="http://schemas.microsoft.com/office/drawing/2014/main" id="{CE157822-E690-4CAF-A8DD-351F6FA50AAC}"/>
                </a:ext>
              </a:extLst>
            </p:cNvPr>
            <p:cNvSpPr txBox="1"/>
            <p:nvPr/>
          </p:nvSpPr>
          <p:spPr>
            <a:xfrm>
              <a:off x="6501033" y="4883626"/>
              <a:ext cx="1893600" cy="1015663"/>
            </a:xfrm>
            <a:prstGeom prst="rect">
              <a:avLst/>
            </a:prstGeom>
            <a:noFill/>
          </p:spPr>
          <p:txBody>
            <a:bodyPr wrap="square" rtlCol="0">
              <a:spAutoFit/>
            </a:bodyPr>
            <a:lstStyle/>
            <a:p>
              <a:pPr algn="just"/>
              <a:r>
                <a:rPr lang="en-US" sz="1200" dirty="0">
                  <a:solidFill>
                    <a:schemeClr val="tx1">
                      <a:lumMod val="75000"/>
                      <a:lumOff val="25000"/>
                    </a:schemeClr>
                  </a:solidFill>
                  <a:latin typeface="Tw Cen MT" panose="020B0602020104020603" pitchFamily="34" charset="0"/>
                </a:rPr>
                <a:t>It allows users to store their travel history and future plans. They have the option to keep their trips private or share with others.</a:t>
              </a:r>
            </a:p>
          </p:txBody>
        </p:sp>
      </p:grpSp>
      <p:grpSp>
        <p:nvGrpSpPr>
          <p:cNvPr id="82" name="Group 81">
            <a:extLst>
              <a:ext uri="{FF2B5EF4-FFF2-40B4-BE49-F238E27FC236}">
                <a16:creationId xmlns:a16="http://schemas.microsoft.com/office/drawing/2014/main" id="{EEBC0F96-F7B2-4A31-A9F2-C12876E9CDEC}"/>
              </a:ext>
            </a:extLst>
          </p:cNvPr>
          <p:cNvGrpSpPr/>
          <p:nvPr/>
        </p:nvGrpSpPr>
        <p:grpSpPr>
          <a:xfrm>
            <a:off x="6241019" y="3629774"/>
            <a:ext cx="2336800" cy="1269622"/>
            <a:chOff x="6279854" y="4445001"/>
            <a:chExt cx="2336800" cy="1269622"/>
          </a:xfrm>
        </p:grpSpPr>
        <p:sp>
          <p:nvSpPr>
            <p:cNvPr id="83" name="TextBox 82">
              <a:extLst>
                <a:ext uri="{FF2B5EF4-FFF2-40B4-BE49-F238E27FC236}">
                  <a16:creationId xmlns:a16="http://schemas.microsoft.com/office/drawing/2014/main" id="{8D8BAC2A-E64A-4405-B0FF-D21929036B8A}"/>
                </a:ext>
              </a:extLst>
            </p:cNvPr>
            <p:cNvSpPr txBox="1"/>
            <p:nvPr/>
          </p:nvSpPr>
          <p:spPr>
            <a:xfrm>
              <a:off x="6279854" y="4445001"/>
              <a:ext cx="2336800" cy="523220"/>
            </a:xfrm>
            <a:prstGeom prst="rect">
              <a:avLst/>
            </a:prstGeom>
            <a:noFill/>
          </p:spPr>
          <p:txBody>
            <a:bodyPr wrap="square" rtlCol="0">
              <a:spAutoFit/>
            </a:bodyPr>
            <a:lstStyle/>
            <a:p>
              <a:pPr algn="ctr"/>
              <a:r>
                <a:rPr lang="en-US" sz="2800" dirty="0">
                  <a:solidFill>
                    <a:schemeClr val="bg2">
                      <a:lumMod val="50000"/>
                    </a:schemeClr>
                  </a:solidFill>
                  <a:latin typeface="Tw Cen MT" panose="020B0602020104020603" pitchFamily="34" charset="0"/>
                </a:rPr>
                <a:t>Utility</a:t>
              </a:r>
            </a:p>
          </p:txBody>
        </p:sp>
        <p:sp>
          <p:nvSpPr>
            <p:cNvPr id="84" name="TextBox 83">
              <a:extLst>
                <a:ext uri="{FF2B5EF4-FFF2-40B4-BE49-F238E27FC236}">
                  <a16:creationId xmlns:a16="http://schemas.microsoft.com/office/drawing/2014/main" id="{778499C5-7A4A-4EF2-BC01-E01CA9E074E9}"/>
                </a:ext>
              </a:extLst>
            </p:cNvPr>
            <p:cNvSpPr txBox="1"/>
            <p:nvPr/>
          </p:nvSpPr>
          <p:spPr>
            <a:xfrm>
              <a:off x="6443854" y="4883626"/>
              <a:ext cx="2008800" cy="830997"/>
            </a:xfrm>
            <a:prstGeom prst="rect">
              <a:avLst/>
            </a:prstGeom>
            <a:noFill/>
          </p:spPr>
          <p:txBody>
            <a:bodyPr wrap="square" rtlCol="0">
              <a:spAutoFit/>
            </a:bodyPr>
            <a:lstStyle/>
            <a:p>
              <a:pPr algn="just"/>
              <a:r>
                <a:rPr lang="en-US" sz="1200" dirty="0">
                  <a:solidFill>
                    <a:schemeClr val="tx1">
                      <a:lumMod val="75000"/>
                      <a:lumOff val="25000"/>
                    </a:schemeClr>
                  </a:solidFill>
                  <a:latin typeface="Tw Cen MT" panose="020B0602020104020603" pitchFamily="34" charset="0"/>
                </a:rPr>
                <a:t>It gives a bunch of helpful utilities in one app including World Clock, checklists, compass, weather forecast.</a:t>
              </a:r>
            </a:p>
          </p:txBody>
        </p:sp>
      </p:grpSp>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anim calcmode="lin" valueType="num">
                                      <p:cBhvr>
                                        <p:cTn id="14" dur="500" fill="hold"/>
                                        <p:tgtEl>
                                          <p:spTgt spid="33"/>
                                        </p:tgtEl>
                                        <p:attrNameLst>
                                          <p:attrName>ppt_x</p:attrName>
                                        </p:attrNameLst>
                                      </p:cBhvr>
                                      <p:tavLst>
                                        <p:tav tm="0">
                                          <p:val>
                                            <p:strVal val="#ppt_x"/>
                                          </p:val>
                                        </p:tav>
                                        <p:tav tm="100000">
                                          <p:val>
                                            <p:strVal val="#ppt_x"/>
                                          </p:val>
                                        </p:tav>
                                      </p:tavLst>
                                    </p:anim>
                                    <p:anim calcmode="lin" valueType="num">
                                      <p:cBhvr>
                                        <p:cTn id="15" dur="500" fill="hold"/>
                                        <p:tgtEl>
                                          <p:spTgt spid="3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anim calcmode="lin" valueType="num">
                                      <p:cBhvr>
                                        <p:cTn id="38" dur="500" fill="hold"/>
                                        <p:tgtEl>
                                          <p:spTgt spid="69"/>
                                        </p:tgtEl>
                                        <p:attrNameLst>
                                          <p:attrName>ppt_x</p:attrName>
                                        </p:attrNameLst>
                                      </p:cBhvr>
                                      <p:tavLst>
                                        <p:tav tm="0">
                                          <p:val>
                                            <p:strVal val="#ppt_x"/>
                                          </p:val>
                                        </p:tav>
                                        <p:tav tm="100000">
                                          <p:val>
                                            <p:strVal val="#ppt_x"/>
                                          </p:val>
                                        </p:tav>
                                      </p:tavLst>
                                    </p:anim>
                                    <p:anim calcmode="lin" valueType="num">
                                      <p:cBhvr>
                                        <p:cTn id="39" dur="500" fill="hold"/>
                                        <p:tgtEl>
                                          <p:spTgt spid="6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p:cTn id="43" dur="500" fill="hold"/>
                                        <p:tgtEl>
                                          <p:spTgt spid="67"/>
                                        </p:tgtEl>
                                        <p:attrNameLst>
                                          <p:attrName>ppt_w</p:attrName>
                                        </p:attrNameLst>
                                      </p:cBhvr>
                                      <p:tavLst>
                                        <p:tav tm="0">
                                          <p:val>
                                            <p:fltVal val="0"/>
                                          </p:val>
                                        </p:tav>
                                        <p:tav tm="100000">
                                          <p:val>
                                            <p:strVal val="#ppt_w"/>
                                          </p:val>
                                        </p:tav>
                                      </p:tavLst>
                                    </p:anim>
                                    <p:anim calcmode="lin" valueType="num">
                                      <p:cBhvr>
                                        <p:cTn id="44" dur="500" fill="hold"/>
                                        <p:tgtEl>
                                          <p:spTgt spid="67"/>
                                        </p:tgtEl>
                                        <p:attrNameLst>
                                          <p:attrName>ppt_h</p:attrName>
                                        </p:attrNameLst>
                                      </p:cBhvr>
                                      <p:tavLst>
                                        <p:tav tm="0">
                                          <p:val>
                                            <p:fltVal val="0"/>
                                          </p:val>
                                        </p:tav>
                                        <p:tav tm="100000">
                                          <p:val>
                                            <p:strVal val="#ppt_h"/>
                                          </p:val>
                                        </p:tav>
                                      </p:tavLst>
                                    </p:anim>
                                    <p:animEffect transition="in" filter="fade">
                                      <p:cBhvr>
                                        <p:cTn id="45" dur="500"/>
                                        <p:tgtEl>
                                          <p:spTgt spid="67"/>
                                        </p:tgtEl>
                                      </p:cBhvr>
                                    </p:animEffect>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anim calcmode="lin" valueType="num">
                                      <p:cBhvr>
                                        <p:cTn id="50" dur="500" fill="hold"/>
                                        <p:tgtEl>
                                          <p:spTgt spid="82"/>
                                        </p:tgtEl>
                                        <p:attrNameLst>
                                          <p:attrName>ppt_x</p:attrName>
                                        </p:attrNameLst>
                                      </p:cBhvr>
                                      <p:tavLst>
                                        <p:tav tm="0">
                                          <p:val>
                                            <p:strVal val="#ppt_x"/>
                                          </p:val>
                                        </p:tav>
                                        <p:tav tm="100000">
                                          <p:val>
                                            <p:strVal val="#ppt_x"/>
                                          </p:val>
                                        </p:tav>
                                      </p:tavLst>
                                    </p:anim>
                                    <p:anim calcmode="lin" valueType="num">
                                      <p:cBhvr>
                                        <p:cTn id="51"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9" grpId="0" animBg="1"/>
      <p:bldP spid="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Oval 317">
            <a:extLst>
              <a:ext uri="{FF2B5EF4-FFF2-40B4-BE49-F238E27FC236}">
                <a16:creationId xmlns:a16="http://schemas.microsoft.com/office/drawing/2014/main" id="{2FCACD8D-32EB-4173-863A-AF23A42C8EBF}"/>
              </a:ext>
            </a:extLst>
          </p:cNvPr>
          <p:cNvSpPr/>
          <p:nvPr/>
        </p:nvSpPr>
        <p:spPr>
          <a:xfrm>
            <a:off x="539825" y="807896"/>
            <a:ext cx="5257116" cy="5257116"/>
          </a:xfrm>
          <a:prstGeom prst="ellipse">
            <a:avLst/>
          </a:prstGeom>
          <a:solidFill>
            <a:srgbClr val="FFD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Oval 373">
            <a:extLst>
              <a:ext uri="{FF2B5EF4-FFF2-40B4-BE49-F238E27FC236}">
                <a16:creationId xmlns:a16="http://schemas.microsoft.com/office/drawing/2014/main" id="{C78A0936-D0E4-40EE-8616-D9B21B237804}"/>
              </a:ext>
            </a:extLst>
          </p:cNvPr>
          <p:cNvSpPr/>
          <p:nvPr/>
        </p:nvSpPr>
        <p:spPr>
          <a:xfrm>
            <a:off x="6369738" y="807896"/>
            <a:ext cx="5257116" cy="5257116"/>
          </a:xfrm>
          <a:prstGeom prst="ellipse">
            <a:avLst/>
          </a:prstGeom>
          <a:solidFill>
            <a:srgbClr val="FF6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5F4CC101-6A77-419F-AA3C-46557EE2F079}"/>
              </a:ext>
            </a:extLst>
          </p:cNvPr>
          <p:cNvGrpSpPr/>
          <p:nvPr/>
        </p:nvGrpSpPr>
        <p:grpSpPr>
          <a:xfrm>
            <a:off x="7886032" y="1361364"/>
            <a:ext cx="2256430" cy="4135271"/>
            <a:chOff x="5063319" y="1364087"/>
            <a:chExt cx="2256430" cy="4135271"/>
          </a:xfrm>
        </p:grpSpPr>
        <p:sp>
          <p:nvSpPr>
            <p:cNvPr id="82" name="Rectangle: Rounded Corners 81">
              <a:extLst>
                <a:ext uri="{FF2B5EF4-FFF2-40B4-BE49-F238E27FC236}">
                  <a16:creationId xmlns:a16="http://schemas.microsoft.com/office/drawing/2014/main" id="{203E07A8-55CA-4DB7-B542-21BCA0BB89B1}"/>
                </a:ext>
              </a:extLst>
            </p:cNvPr>
            <p:cNvSpPr/>
            <p:nvPr/>
          </p:nvSpPr>
          <p:spPr>
            <a:xfrm>
              <a:off x="5063319" y="1364087"/>
              <a:ext cx="2256430" cy="4135271"/>
            </a:xfrm>
            <a:prstGeom prst="roundRect">
              <a:avLst>
                <a:gd name="adj" fmla="val 13038"/>
              </a:avLst>
            </a:prstGeom>
            <a:solidFill>
              <a:srgbClr val="242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F81DD716-94AC-4A2E-A018-0323A771215C}"/>
                </a:ext>
              </a:extLst>
            </p:cNvPr>
            <p:cNvSpPr/>
            <p:nvPr/>
          </p:nvSpPr>
          <p:spPr>
            <a:xfrm>
              <a:off x="5244341" y="1950940"/>
              <a:ext cx="1894385" cy="2961563"/>
            </a:xfrm>
            <a:prstGeom prst="rect">
              <a:avLst/>
            </a:prstGeom>
            <a:solidFill>
              <a:srgbClr val="FFD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A6583F-ED40-4E78-98D5-F68269FD47DB}"/>
                </a:ext>
              </a:extLst>
            </p:cNvPr>
            <p:cNvSpPr/>
            <p:nvPr/>
          </p:nvSpPr>
          <p:spPr>
            <a:xfrm>
              <a:off x="6096000" y="1561980"/>
              <a:ext cx="191068" cy="191068"/>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84">
              <a:extLst>
                <a:ext uri="{FF2B5EF4-FFF2-40B4-BE49-F238E27FC236}">
                  <a16:creationId xmlns:a16="http://schemas.microsoft.com/office/drawing/2014/main" id="{5AA4CB30-8AA9-4AA2-9DFB-5D4533C5A588}"/>
                </a:ext>
              </a:extLst>
            </p:cNvPr>
            <p:cNvSpPr/>
            <p:nvPr/>
          </p:nvSpPr>
          <p:spPr>
            <a:xfrm>
              <a:off x="5868590" y="5110395"/>
              <a:ext cx="645886" cy="152401"/>
            </a:xfrm>
            <a:prstGeom prst="roundRect">
              <a:avLst>
                <a:gd name="adj" fmla="val 50000"/>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016BCE79-1A19-41F0-B04D-A8C19EE94981}"/>
              </a:ext>
            </a:extLst>
          </p:cNvPr>
          <p:cNvGrpSpPr/>
          <p:nvPr/>
        </p:nvGrpSpPr>
        <p:grpSpPr>
          <a:xfrm>
            <a:off x="8963785" y="3144769"/>
            <a:ext cx="623663" cy="590794"/>
            <a:chOff x="8109507" y="2993365"/>
            <a:chExt cx="523318" cy="522524"/>
          </a:xfrm>
        </p:grpSpPr>
        <p:sp>
          <p:nvSpPr>
            <p:cNvPr id="87" name="Rectangle 86">
              <a:extLst>
                <a:ext uri="{FF2B5EF4-FFF2-40B4-BE49-F238E27FC236}">
                  <a16:creationId xmlns:a16="http://schemas.microsoft.com/office/drawing/2014/main" id="{8F53C2C7-736A-45A7-B496-FEE3322AE40D}"/>
                </a:ext>
              </a:extLst>
            </p:cNvPr>
            <p:cNvSpPr/>
            <p:nvPr/>
          </p:nvSpPr>
          <p:spPr>
            <a:xfrm>
              <a:off x="8109507" y="2993365"/>
              <a:ext cx="523318" cy="5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4FC8E2C6-B276-4F14-99F0-0721CD71A28C}"/>
                </a:ext>
              </a:extLst>
            </p:cNvPr>
            <p:cNvSpPr/>
            <p:nvPr/>
          </p:nvSpPr>
          <p:spPr>
            <a:xfrm>
              <a:off x="8180533" y="3338147"/>
              <a:ext cx="371184" cy="177742"/>
            </a:xfrm>
            <a:custGeom>
              <a:avLst/>
              <a:gdLst>
                <a:gd name="connsiteX0" fmla="*/ 1026391 w 2052782"/>
                <a:gd name="connsiteY0" fmla="*/ 0 h 982981"/>
                <a:gd name="connsiteX1" fmla="*/ 2049780 w 2052782"/>
                <a:gd name="connsiteY1" fmla="*/ 923522 h 982981"/>
                <a:gd name="connsiteX2" fmla="*/ 2052782 w 2052782"/>
                <a:gd name="connsiteY2" fmla="*/ 982981 h 982981"/>
                <a:gd name="connsiteX3" fmla="*/ 0 w 2052782"/>
                <a:gd name="connsiteY3" fmla="*/ 982981 h 982981"/>
                <a:gd name="connsiteX4" fmla="*/ 3002 w 2052782"/>
                <a:gd name="connsiteY4" fmla="*/ 923522 h 982981"/>
                <a:gd name="connsiteX5" fmla="*/ 1026391 w 2052782"/>
                <a:gd name="connsiteY5" fmla="*/ 0 h 9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782" h="982981">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5E290B1D-0927-43AC-9B7B-6D4BBA494D68}"/>
                </a:ext>
              </a:extLst>
            </p:cNvPr>
            <p:cNvSpPr/>
            <p:nvPr/>
          </p:nvSpPr>
          <p:spPr>
            <a:xfrm>
              <a:off x="8274050" y="3108323"/>
              <a:ext cx="184150" cy="184150"/>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6CEFB4F6-E339-4398-A2A7-23511E8F4FAD}"/>
              </a:ext>
            </a:extLst>
          </p:cNvPr>
          <p:cNvGrpSpPr/>
          <p:nvPr/>
        </p:nvGrpSpPr>
        <p:grpSpPr>
          <a:xfrm>
            <a:off x="7129653" y="3144769"/>
            <a:ext cx="1642280" cy="761960"/>
            <a:chOff x="5195490" y="3012638"/>
            <a:chExt cx="1642280" cy="761960"/>
          </a:xfrm>
        </p:grpSpPr>
        <p:sp>
          <p:nvSpPr>
            <p:cNvPr id="91" name="Rectangle 90">
              <a:extLst>
                <a:ext uri="{FF2B5EF4-FFF2-40B4-BE49-F238E27FC236}">
                  <a16:creationId xmlns:a16="http://schemas.microsoft.com/office/drawing/2014/main" id="{DD5DF3FB-867F-4937-8966-A4D18475F693}"/>
                </a:ext>
              </a:extLst>
            </p:cNvPr>
            <p:cNvSpPr/>
            <p:nvPr/>
          </p:nvSpPr>
          <p:spPr>
            <a:xfrm>
              <a:off x="5195490" y="3012638"/>
              <a:ext cx="1642280" cy="590794"/>
            </a:xfrm>
            <a:prstGeom prst="rect">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52F37565-C0FC-4A3D-B088-9C1DBC7520D9}"/>
                </a:ext>
              </a:extLst>
            </p:cNvPr>
            <p:cNvSpPr/>
            <p:nvPr/>
          </p:nvSpPr>
          <p:spPr>
            <a:xfrm rot="10800000">
              <a:off x="6429982" y="3580655"/>
              <a:ext cx="208627" cy="193943"/>
            </a:xfrm>
            <a:prstGeom prst="triangle">
              <a:avLst>
                <a:gd name="adj" fmla="val 0"/>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2EF784EE-A11F-4347-99F2-1A5913B6B72C}"/>
                </a:ext>
              </a:extLst>
            </p:cNvPr>
            <p:cNvSpPr/>
            <p:nvPr/>
          </p:nvSpPr>
          <p:spPr>
            <a:xfrm>
              <a:off x="5372100" y="3133446"/>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663B6AFD-3182-4E70-AD74-DF3AF288CB79}"/>
                </a:ext>
              </a:extLst>
            </p:cNvPr>
            <p:cNvSpPr/>
            <p:nvPr/>
          </p:nvSpPr>
          <p:spPr>
            <a:xfrm>
              <a:off x="5372100" y="3278288"/>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725AEE9D-097C-4712-B6BB-3343123D1DFF}"/>
                </a:ext>
              </a:extLst>
            </p:cNvPr>
            <p:cNvSpPr/>
            <p:nvPr/>
          </p:nvSpPr>
          <p:spPr>
            <a:xfrm>
              <a:off x="5372100" y="3433142"/>
              <a:ext cx="80862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BAF11F9B-E8A8-4309-85F8-BE2A58143F42}"/>
              </a:ext>
            </a:extLst>
          </p:cNvPr>
          <p:cNvGrpSpPr/>
          <p:nvPr/>
        </p:nvGrpSpPr>
        <p:grpSpPr>
          <a:xfrm>
            <a:off x="8448780" y="2212712"/>
            <a:ext cx="623663" cy="590794"/>
            <a:chOff x="8109507" y="2993365"/>
            <a:chExt cx="523318" cy="522524"/>
          </a:xfrm>
        </p:grpSpPr>
        <p:sp>
          <p:nvSpPr>
            <p:cNvPr id="97" name="Rectangle 96">
              <a:extLst>
                <a:ext uri="{FF2B5EF4-FFF2-40B4-BE49-F238E27FC236}">
                  <a16:creationId xmlns:a16="http://schemas.microsoft.com/office/drawing/2014/main" id="{72F8FF88-88C0-416E-AFA2-D804A7CAB9E2}"/>
                </a:ext>
              </a:extLst>
            </p:cNvPr>
            <p:cNvSpPr/>
            <p:nvPr/>
          </p:nvSpPr>
          <p:spPr>
            <a:xfrm>
              <a:off x="8109507" y="2993365"/>
              <a:ext cx="523318" cy="5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C99A4FEF-9F8E-4123-B058-1BF84A565903}"/>
                </a:ext>
              </a:extLst>
            </p:cNvPr>
            <p:cNvSpPr/>
            <p:nvPr/>
          </p:nvSpPr>
          <p:spPr>
            <a:xfrm>
              <a:off x="8180533" y="3338147"/>
              <a:ext cx="371184" cy="177742"/>
            </a:xfrm>
            <a:custGeom>
              <a:avLst/>
              <a:gdLst>
                <a:gd name="connsiteX0" fmla="*/ 1026391 w 2052782"/>
                <a:gd name="connsiteY0" fmla="*/ 0 h 982981"/>
                <a:gd name="connsiteX1" fmla="*/ 2049780 w 2052782"/>
                <a:gd name="connsiteY1" fmla="*/ 923522 h 982981"/>
                <a:gd name="connsiteX2" fmla="*/ 2052782 w 2052782"/>
                <a:gd name="connsiteY2" fmla="*/ 982981 h 982981"/>
                <a:gd name="connsiteX3" fmla="*/ 0 w 2052782"/>
                <a:gd name="connsiteY3" fmla="*/ 982981 h 982981"/>
                <a:gd name="connsiteX4" fmla="*/ 3002 w 2052782"/>
                <a:gd name="connsiteY4" fmla="*/ 923522 h 982981"/>
                <a:gd name="connsiteX5" fmla="*/ 1026391 w 2052782"/>
                <a:gd name="connsiteY5" fmla="*/ 0 h 9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782" h="982981">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2685948A-8220-401E-80E7-9648A80935BC}"/>
                </a:ext>
              </a:extLst>
            </p:cNvPr>
            <p:cNvSpPr/>
            <p:nvPr/>
          </p:nvSpPr>
          <p:spPr>
            <a:xfrm>
              <a:off x="8274050" y="3108323"/>
              <a:ext cx="184150" cy="184150"/>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0" name="Group 99">
            <a:extLst>
              <a:ext uri="{FF2B5EF4-FFF2-40B4-BE49-F238E27FC236}">
                <a16:creationId xmlns:a16="http://schemas.microsoft.com/office/drawing/2014/main" id="{723C70A5-32DC-4ED1-8BE3-1BCCC42F9BA7}"/>
              </a:ext>
            </a:extLst>
          </p:cNvPr>
          <p:cNvGrpSpPr/>
          <p:nvPr/>
        </p:nvGrpSpPr>
        <p:grpSpPr>
          <a:xfrm>
            <a:off x="9260917" y="2212712"/>
            <a:ext cx="1642280" cy="761960"/>
            <a:chOff x="5195490" y="3012638"/>
            <a:chExt cx="1642280" cy="761960"/>
          </a:xfrm>
        </p:grpSpPr>
        <p:sp>
          <p:nvSpPr>
            <p:cNvPr id="101" name="Rectangle 100">
              <a:extLst>
                <a:ext uri="{FF2B5EF4-FFF2-40B4-BE49-F238E27FC236}">
                  <a16:creationId xmlns:a16="http://schemas.microsoft.com/office/drawing/2014/main" id="{7F9938C1-2335-4721-B866-BA625C822ACF}"/>
                </a:ext>
              </a:extLst>
            </p:cNvPr>
            <p:cNvSpPr/>
            <p:nvPr/>
          </p:nvSpPr>
          <p:spPr>
            <a:xfrm>
              <a:off x="5195490" y="3012638"/>
              <a:ext cx="1642280" cy="590794"/>
            </a:xfrm>
            <a:prstGeom prst="rect">
              <a:avLst/>
            </a:prstGeom>
            <a:solidFill>
              <a:srgbClr val="21D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5ED2C289-2807-4801-BEF1-FCA550272DDA}"/>
                </a:ext>
              </a:extLst>
            </p:cNvPr>
            <p:cNvSpPr/>
            <p:nvPr/>
          </p:nvSpPr>
          <p:spPr>
            <a:xfrm rot="10800000">
              <a:off x="5347962" y="3580655"/>
              <a:ext cx="208627" cy="193943"/>
            </a:xfrm>
            <a:prstGeom prst="triangle">
              <a:avLst>
                <a:gd name="adj" fmla="val 100000"/>
              </a:avLst>
            </a:prstGeom>
            <a:solidFill>
              <a:srgbClr val="21D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B9DA8E71-1AD1-4145-BC41-EF5E7AD21B33}"/>
                </a:ext>
              </a:extLst>
            </p:cNvPr>
            <p:cNvSpPr/>
            <p:nvPr/>
          </p:nvSpPr>
          <p:spPr>
            <a:xfrm>
              <a:off x="5372100" y="3133446"/>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A655D162-3AF8-418B-9A09-6902D4537CBB}"/>
                </a:ext>
              </a:extLst>
            </p:cNvPr>
            <p:cNvSpPr/>
            <p:nvPr/>
          </p:nvSpPr>
          <p:spPr>
            <a:xfrm>
              <a:off x="5372100" y="3278288"/>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8BD1C32F-2F66-4A0E-AD62-3E9CB6F82C96}"/>
                </a:ext>
              </a:extLst>
            </p:cNvPr>
            <p:cNvSpPr/>
            <p:nvPr/>
          </p:nvSpPr>
          <p:spPr>
            <a:xfrm>
              <a:off x="5372100" y="3433142"/>
              <a:ext cx="80862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6" name="Group 105">
            <a:extLst>
              <a:ext uri="{FF2B5EF4-FFF2-40B4-BE49-F238E27FC236}">
                <a16:creationId xmlns:a16="http://schemas.microsoft.com/office/drawing/2014/main" id="{8DB44BA8-0A61-432F-9394-DCCE5A59B2A7}"/>
              </a:ext>
            </a:extLst>
          </p:cNvPr>
          <p:cNvGrpSpPr/>
          <p:nvPr/>
        </p:nvGrpSpPr>
        <p:grpSpPr>
          <a:xfrm>
            <a:off x="8448780" y="4107910"/>
            <a:ext cx="623663" cy="590794"/>
            <a:chOff x="8109507" y="2993365"/>
            <a:chExt cx="523318" cy="522524"/>
          </a:xfrm>
        </p:grpSpPr>
        <p:sp>
          <p:nvSpPr>
            <p:cNvPr id="107" name="Rectangle 106">
              <a:extLst>
                <a:ext uri="{FF2B5EF4-FFF2-40B4-BE49-F238E27FC236}">
                  <a16:creationId xmlns:a16="http://schemas.microsoft.com/office/drawing/2014/main" id="{33FFC721-1A92-4957-BE1B-29EF26023BDD}"/>
                </a:ext>
              </a:extLst>
            </p:cNvPr>
            <p:cNvSpPr/>
            <p:nvPr/>
          </p:nvSpPr>
          <p:spPr>
            <a:xfrm>
              <a:off x="8109507" y="2993365"/>
              <a:ext cx="523318" cy="5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B82A3DA8-EF34-47B3-B660-C3F87D834443}"/>
                </a:ext>
              </a:extLst>
            </p:cNvPr>
            <p:cNvSpPr/>
            <p:nvPr/>
          </p:nvSpPr>
          <p:spPr>
            <a:xfrm>
              <a:off x="8180533" y="3338147"/>
              <a:ext cx="371184" cy="177742"/>
            </a:xfrm>
            <a:custGeom>
              <a:avLst/>
              <a:gdLst>
                <a:gd name="connsiteX0" fmla="*/ 1026391 w 2052782"/>
                <a:gd name="connsiteY0" fmla="*/ 0 h 982981"/>
                <a:gd name="connsiteX1" fmla="*/ 2049780 w 2052782"/>
                <a:gd name="connsiteY1" fmla="*/ 923522 h 982981"/>
                <a:gd name="connsiteX2" fmla="*/ 2052782 w 2052782"/>
                <a:gd name="connsiteY2" fmla="*/ 982981 h 982981"/>
                <a:gd name="connsiteX3" fmla="*/ 0 w 2052782"/>
                <a:gd name="connsiteY3" fmla="*/ 982981 h 982981"/>
                <a:gd name="connsiteX4" fmla="*/ 3002 w 2052782"/>
                <a:gd name="connsiteY4" fmla="*/ 923522 h 982981"/>
                <a:gd name="connsiteX5" fmla="*/ 1026391 w 2052782"/>
                <a:gd name="connsiteY5" fmla="*/ 0 h 9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782" h="982981">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82C937E5-7FC9-45E6-A296-09B3123170E6}"/>
                </a:ext>
              </a:extLst>
            </p:cNvPr>
            <p:cNvSpPr/>
            <p:nvPr/>
          </p:nvSpPr>
          <p:spPr>
            <a:xfrm>
              <a:off x="8274050" y="3108323"/>
              <a:ext cx="184150" cy="184150"/>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0" name="Group 109">
            <a:extLst>
              <a:ext uri="{FF2B5EF4-FFF2-40B4-BE49-F238E27FC236}">
                <a16:creationId xmlns:a16="http://schemas.microsoft.com/office/drawing/2014/main" id="{A21740FE-1A57-4FFD-AF01-2138C1692653}"/>
              </a:ext>
            </a:extLst>
          </p:cNvPr>
          <p:cNvGrpSpPr/>
          <p:nvPr/>
        </p:nvGrpSpPr>
        <p:grpSpPr>
          <a:xfrm>
            <a:off x="9260917" y="4107910"/>
            <a:ext cx="1642280" cy="761960"/>
            <a:chOff x="5195490" y="3012638"/>
            <a:chExt cx="1642280" cy="761960"/>
          </a:xfrm>
        </p:grpSpPr>
        <p:sp>
          <p:nvSpPr>
            <p:cNvPr id="111" name="Rectangle 110">
              <a:extLst>
                <a:ext uri="{FF2B5EF4-FFF2-40B4-BE49-F238E27FC236}">
                  <a16:creationId xmlns:a16="http://schemas.microsoft.com/office/drawing/2014/main" id="{CCCC6005-E015-4C9C-9A17-1E7C01C074EB}"/>
                </a:ext>
              </a:extLst>
            </p:cNvPr>
            <p:cNvSpPr/>
            <p:nvPr/>
          </p:nvSpPr>
          <p:spPr>
            <a:xfrm>
              <a:off x="5195490" y="3012638"/>
              <a:ext cx="1642280" cy="590794"/>
            </a:xfrm>
            <a:prstGeom prst="rect">
              <a:avLst/>
            </a:prstGeom>
            <a:solidFill>
              <a:srgbClr val="21D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Isosceles Triangle 111">
              <a:extLst>
                <a:ext uri="{FF2B5EF4-FFF2-40B4-BE49-F238E27FC236}">
                  <a16:creationId xmlns:a16="http://schemas.microsoft.com/office/drawing/2014/main" id="{D43955A2-0223-4504-8480-0D7BDA7BDC8D}"/>
                </a:ext>
              </a:extLst>
            </p:cNvPr>
            <p:cNvSpPr/>
            <p:nvPr/>
          </p:nvSpPr>
          <p:spPr>
            <a:xfrm rot="10800000">
              <a:off x="5347962" y="3580655"/>
              <a:ext cx="208627" cy="193943"/>
            </a:xfrm>
            <a:prstGeom prst="triangle">
              <a:avLst>
                <a:gd name="adj" fmla="val 100000"/>
              </a:avLst>
            </a:prstGeom>
            <a:solidFill>
              <a:srgbClr val="21D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12">
              <a:extLst>
                <a:ext uri="{FF2B5EF4-FFF2-40B4-BE49-F238E27FC236}">
                  <a16:creationId xmlns:a16="http://schemas.microsoft.com/office/drawing/2014/main" id="{5BCD7397-C8DC-41FB-AA04-5DDA899C79EF}"/>
                </a:ext>
              </a:extLst>
            </p:cNvPr>
            <p:cNvSpPr/>
            <p:nvPr/>
          </p:nvSpPr>
          <p:spPr>
            <a:xfrm>
              <a:off x="5372100" y="3133446"/>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BA841CF0-7CE5-4E0B-9240-24C3C3F94E9C}"/>
                </a:ext>
              </a:extLst>
            </p:cNvPr>
            <p:cNvSpPr/>
            <p:nvPr/>
          </p:nvSpPr>
          <p:spPr>
            <a:xfrm>
              <a:off x="5372100" y="3278288"/>
              <a:ext cx="1287058"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50C388A4-37EC-43C8-91F4-E5D3AA9F720D}"/>
                </a:ext>
              </a:extLst>
            </p:cNvPr>
            <p:cNvSpPr/>
            <p:nvPr/>
          </p:nvSpPr>
          <p:spPr>
            <a:xfrm>
              <a:off x="5372100" y="3433142"/>
              <a:ext cx="80862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56C7D288-4D0D-46CA-9364-46CA5C210202}"/>
              </a:ext>
            </a:extLst>
          </p:cNvPr>
          <p:cNvGrpSpPr/>
          <p:nvPr/>
        </p:nvGrpSpPr>
        <p:grpSpPr>
          <a:xfrm>
            <a:off x="2104892" y="1349676"/>
            <a:ext cx="2256430" cy="4135271"/>
            <a:chOff x="5063319" y="1364087"/>
            <a:chExt cx="2256430" cy="4135271"/>
          </a:xfrm>
        </p:grpSpPr>
        <p:sp>
          <p:nvSpPr>
            <p:cNvPr id="117" name="Rectangle: Rounded Corners 116">
              <a:extLst>
                <a:ext uri="{FF2B5EF4-FFF2-40B4-BE49-F238E27FC236}">
                  <a16:creationId xmlns:a16="http://schemas.microsoft.com/office/drawing/2014/main" id="{DA781AA4-B702-4FDB-B1A2-9F237BA2DC20}"/>
                </a:ext>
              </a:extLst>
            </p:cNvPr>
            <p:cNvSpPr/>
            <p:nvPr/>
          </p:nvSpPr>
          <p:spPr>
            <a:xfrm>
              <a:off x="5063319" y="1364087"/>
              <a:ext cx="2256430" cy="4135271"/>
            </a:xfrm>
            <a:prstGeom prst="roundRect">
              <a:avLst>
                <a:gd name="adj" fmla="val 13038"/>
              </a:avLst>
            </a:prstGeom>
            <a:solidFill>
              <a:srgbClr val="242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6CAC6A20-60C7-40F0-B5BA-3B74F38AAE5F}"/>
                </a:ext>
              </a:extLst>
            </p:cNvPr>
            <p:cNvSpPr/>
            <p:nvPr/>
          </p:nvSpPr>
          <p:spPr>
            <a:xfrm>
              <a:off x="5244341" y="1950940"/>
              <a:ext cx="1894385" cy="2961563"/>
            </a:xfrm>
            <a:prstGeom prst="rect">
              <a:avLst/>
            </a:prstGeom>
            <a:solidFill>
              <a:srgbClr val="FF6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BCBD100-7815-45C9-B0E0-953FCD70CB9C}"/>
                </a:ext>
              </a:extLst>
            </p:cNvPr>
            <p:cNvSpPr/>
            <p:nvPr/>
          </p:nvSpPr>
          <p:spPr>
            <a:xfrm>
              <a:off x="6096000" y="1561980"/>
              <a:ext cx="191068" cy="191068"/>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CDB83843-169C-4DFF-921D-B4694C6C4467}"/>
                </a:ext>
              </a:extLst>
            </p:cNvPr>
            <p:cNvSpPr/>
            <p:nvPr/>
          </p:nvSpPr>
          <p:spPr>
            <a:xfrm>
              <a:off x="5868590" y="5110395"/>
              <a:ext cx="645886" cy="152401"/>
            </a:xfrm>
            <a:prstGeom prst="roundRect">
              <a:avLst>
                <a:gd name="adj" fmla="val 50000"/>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1" name="Group 120">
            <a:extLst>
              <a:ext uri="{FF2B5EF4-FFF2-40B4-BE49-F238E27FC236}">
                <a16:creationId xmlns:a16="http://schemas.microsoft.com/office/drawing/2014/main" id="{2E3F6AF5-E00D-449E-8BA3-7772C315D686}"/>
              </a:ext>
            </a:extLst>
          </p:cNvPr>
          <p:cNvGrpSpPr/>
          <p:nvPr/>
        </p:nvGrpSpPr>
        <p:grpSpPr>
          <a:xfrm>
            <a:off x="1325034" y="1722861"/>
            <a:ext cx="1642280" cy="1069516"/>
            <a:chOff x="5195490" y="2859206"/>
            <a:chExt cx="1642280" cy="1069516"/>
          </a:xfrm>
        </p:grpSpPr>
        <p:sp>
          <p:nvSpPr>
            <p:cNvPr id="122" name="Rectangle 121">
              <a:extLst>
                <a:ext uri="{FF2B5EF4-FFF2-40B4-BE49-F238E27FC236}">
                  <a16:creationId xmlns:a16="http://schemas.microsoft.com/office/drawing/2014/main" id="{0F7F1294-7EF5-4A7B-B013-C65540263207}"/>
                </a:ext>
              </a:extLst>
            </p:cNvPr>
            <p:cNvSpPr/>
            <p:nvPr/>
          </p:nvSpPr>
          <p:spPr>
            <a:xfrm>
              <a:off x="5195490" y="2859206"/>
              <a:ext cx="1642280" cy="805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DC1C59E5-3750-4349-8AD9-EFF1DED545F9}"/>
                </a:ext>
              </a:extLst>
            </p:cNvPr>
            <p:cNvSpPr/>
            <p:nvPr/>
          </p:nvSpPr>
          <p:spPr>
            <a:xfrm rot="10800000">
              <a:off x="6381668" y="3636068"/>
              <a:ext cx="277490" cy="29265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7CCB309B-40A3-4CBF-B96A-1CB928AE6DCA}"/>
                </a:ext>
              </a:extLst>
            </p:cNvPr>
            <p:cNvSpPr/>
            <p:nvPr/>
          </p:nvSpPr>
          <p:spPr>
            <a:xfrm>
              <a:off x="5636173" y="2985707"/>
              <a:ext cx="760914" cy="54963"/>
            </a:xfrm>
            <a:prstGeom prst="roundRect">
              <a:avLst>
                <a:gd name="adj" fmla="val 50000"/>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E82E3440-FB4F-450C-9BBE-191CA2137885}"/>
                </a:ext>
              </a:extLst>
            </p:cNvPr>
            <p:cNvSpPr/>
            <p:nvPr/>
          </p:nvSpPr>
          <p:spPr>
            <a:xfrm>
              <a:off x="5372100" y="3147735"/>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Rounded Corners 125">
              <a:extLst>
                <a:ext uri="{FF2B5EF4-FFF2-40B4-BE49-F238E27FC236}">
                  <a16:creationId xmlns:a16="http://schemas.microsoft.com/office/drawing/2014/main" id="{6BE59B49-FC73-4B79-8681-9B86A8C5D234}"/>
                </a:ext>
              </a:extLst>
            </p:cNvPr>
            <p:cNvSpPr/>
            <p:nvPr/>
          </p:nvSpPr>
          <p:spPr>
            <a:xfrm>
              <a:off x="5372100" y="3263999"/>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Rounded Corners 126">
              <a:extLst>
                <a:ext uri="{FF2B5EF4-FFF2-40B4-BE49-F238E27FC236}">
                  <a16:creationId xmlns:a16="http://schemas.microsoft.com/office/drawing/2014/main" id="{99BDAA81-E04B-4CFC-A7F2-48BE76185066}"/>
                </a:ext>
              </a:extLst>
            </p:cNvPr>
            <p:cNvSpPr/>
            <p:nvPr/>
          </p:nvSpPr>
          <p:spPr>
            <a:xfrm>
              <a:off x="5372100" y="3383281"/>
              <a:ext cx="128705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Rounded Corners 127">
              <a:extLst>
                <a:ext uri="{FF2B5EF4-FFF2-40B4-BE49-F238E27FC236}">
                  <a16:creationId xmlns:a16="http://schemas.microsoft.com/office/drawing/2014/main" id="{2F9B8B16-EFBF-4894-AB65-185BCCB3EB25}"/>
                </a:ext>
              </a:extLst>
            </p:cNvPr>
            <p:cNvSpPr/>
            <p:nvPr/>
          </p:nvSpPr>
          <p:spPr>
            <a:xfrm>
              <a:off x="5372100" y="3496310"/>
              <a:ext cx="795338" cy="45719"/>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606AD5B5-3E3D-4F1F-8D97-F987706C64F0}"/>
              </a:ext>
            </a:extLst>
          </p:cNvPr>
          <p:cNvGrpSpPr/>
          <p:nvPr/>
        </p:nvGrpSpPr>
        <p:grpSpPr>
          <a:xfrm>
            <a:off x="1553382" y="4363046"/>
            <a:ext cx="849020" cy="885339"/>
            <a:chOff x="6600404" y="3429000"/>
            <a:chExt cx="849020" cy="885339"/>
          </a:xfrm>
        </p:grpSpPr>
        <p:sp>
          <p:nvSpPr>
            <p:cNvPr id="130" name="Rectangle 129">
              <a:extLst>
                <a:ext uri="{FF2B5EF4-FFF2-40B4-BE49-F238E27FC236}">
                  <a16:creationId xmlns:a16="http://schemas.microsoft.com/office/drawing/2014/main" id="{505FC804-BE2F-4BE8-838E-25FB2F186F87}"/>
                </a:ext>
              </a:extLst>
            </p:cNvPr>
            <p:cNvSpPr/>
            <p:nvPr/>
          </p:nvSpPr>
          <p:spPr>
            <a:xfrm>
              <a:off x="6600404" y="3465319"/>
              <a:ext cx="849020" cy="849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242D3C"/>
                </a:solidFill>
                <a:latin typeface="Tahoma" panose="020B0604030504040204" pitchFamily="34" charset="0"/>
                <a:ea typeface="Tahoma" panose="020B0604030504040204" pitchFamily="34" charset="0"/>
                <a:cs typeface="Tahoma" panose="020B0604030504040204" pitchFamily="34" charset="0"/>
              </a:endParaRPr>
            </a:p>
          </p:txBody>
        </p:sp>
        <p:sp>
          <p:nvSpPr>
            <p:cNvPr id="131" name="TextBox 130">
              <a:extLst>
                <a:ext uri="{FF2B5EF4-FFF2-40B4-BE49-F238E27FC236}">
                  <a16:creationId xmlns:a16="http://schemas.microsoft.com/office/drawing/2014/main" id="{CCA0240F-BB87-49FD-870E-724A1D8A7F44}"/>
                </a:ext>
              </a:extLst>
            </p:cNvPr>
            <p:cNvSpPr txBox="1"/>
            <p:nvPr/>
          </p:nvSpPr>
          <p:spPr>
            <a:xfrm>
              <a:off x="6624114" y="3429000"/>
              <a:ext cx="801600" cy="830997"/>
            </a:xfrm>
            <a:prstGeom prst="rect">
              <a:avLst/>
            </a:prstGeom>
            <a:noFill/>
          </p:spPr>
          <p:txBody>
            <a:bodyPr wrap="square" rtlCol="0">
              <a:spAutoFit/>
            </a:bodyPr>
            <a:lstStyle/>
            <a:p>
              <a:pPr algn="ctr"/>
              <a:r>
                <a:rPr lang="en-US" sz="4800" dirty="0">
                  <a:solidFill>
                    <a:srgbClr val="3E4959"/>
                  </a:solidFill>
                  <a:latin typeface="Tahoma" panose="020B0604030504040204" pitchFamily="34" charset="0"/>
                  <a:ea typeface="Tahoma" panose="020B0604030504040204" pitchFamily="34" charset="0"/>
                  <a:cs typeface="Tahoma" panose="020B0604030504040204" pitchFamily="34" charset="0"/>
                </a:rPr>
                <a:t>@</a:t>
              </a:r>
            </a:p>
          </p:txBody>
        </p:sp>
      </p:grpSp>
      <p:grpSp>
        <p:nvGrpSpPr>
          <p:cNvPr id="132" name="Group 131">
            <a:extLst>
              <a:ext uri="{FF2B5EF4-FFF2-40B4-BE49-F238E27FC236}">
                <a16:creationId xmlns:a16="http://schemas.microsoft.com/office/drawing/2014/main" id="{9D124F1B-AC3B-4D1E-A056-33B900546CB6}"/>
              </a:ext>
            </a:extLst>
          </p:cNvPr>
          <p:cNvGrpSpPr/>
          <p:nvPr/>
        </p:nvGrpSpPr>
        <p:grpSpPr>
          <a:xfrm>
            <a:off x="3541141" y="2963723"/>
            <a:ext cx="1064700" cy="639004"/>
            <a:chOff x="7047308" y="4742292"/>
            <a:chExt cx="1064700" cy="639004"/>
          </a:xfrm>
        </p:grpSpPr>
        <p:sp>
          <p:nvSpPr>
            <p:cNvPr id="133" name="Rectangle 132">
              <a:extLst>
                <a:ext uri="{FF2B5EF4-FFF2-40B4-BE49-F238E27FC236}">
                  <a16:creationId xmlns:a16="http://schemas.microsoft.com/office/drawing/2014/main" id="{192669D3-74F0-40D2-90D0-9A4DABB4D547}"/>
                </a:ext>
              </a:extLst>
            </p:cNvPr>
            <p:cNvSpPr/>
            <p:nvPr/>
          </p:nvSpPr>
          <p:spPr>
            <a:xfrm>
              <a:off x="7047308" y="4742292"/>
              <a:ext cx="1064700" cy="639004"/>
            </a:xfrm>
            <a:prstGeom prst="rect">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242D3C"/>
                </a:solidFill>
                <a:latin typeface="Tahoma" panose="020B0604030504040204" pitchFamily="34" charset="0"/>
                <a:ea typeface="Tahoma" panose="020B0604030504040204" pitchFamily="34" charset="0"/>
                <a:cs typeface="Tahoma" panose="020B0604030504040204" pitchFamily="34" charset="0"/>
              </a:endParaRPr>
            </a:p>
          </p:txBody>
        </p:sp>
        <p:sp>
          <p:nvSpPr>
            <p:cNvPr id="134" name="Isosceles Triangle 133">
              <a:extLst>
                <a:ext uri="{FF2B5EF4-FFF2-40B4-BE49-F238E27FC236}">
                  <a16:creationId xmlns:a16="http://schemas.microsoft.com/office/drawing/2014/main" id="{AD365455-9743-4CA8-ACD5-7127A670C720}"/>
                </a:ext>
              </a:extLst>
            </p:cNvPr>
            <p:cNvSpPr/>
            <p:nvPr/>
          </p:nvSpPr>
          <p:spPr>
            <a:xfrm rot="5400000">
              <a:off x="7473116" y="4948549"/>
              <a:ext cx="262728" cy="22649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2A7AC2FF-A664-4A3B-9FEC-42538CD70795}"/>
              </a:ext>
            </a:extLst>
          </p:cNvPr>
          <p:cNvGrpSpPr/>
          <p:nvPr/>
        </p:nvGrpSpPr>
        <p:grpSpPr>
          <a:xfrm>
            <a:off x="4519931" y="4758977"/>
            <a:ext cx="454926" cy="454926"/>
            <a:chOff x="5641074" y="2536209"/>
            <a:chExt cx="454926" cy="454926"/>
          </a:xfrm>
        </p:grpSpPr>
        <p:sp>
          <p:nvSpPr>
            <p:cNvPr id="136" name="Rectangle 135">
              <a:extLst>
                <a:ext uri="{FF2B5EF4-FFF2-40B4-BE49-F238E27FC236}">
                  <a16:creationId xmlns:a16="http://schemas.microsoft.com/office/drawing/2014/main" id="{4B71DDA5-BE35-420C-8398-0773EA80B66E}"/>
                </a:ext>
              </a:extLst>
            </p:cNvPr>
            <p:cNvSpPr/>
            <p:nvPr/>
          </p:nvSpPr>
          <p:spPr>
            <a:xfrm>
              <a:off x="5641074" y="2536209"/>
              <a:ext cx="454926" cy="454926"/>
            </a:xfrm>
            <a:prstGeom prst="rect">
              <a:avLst/>
            </a:prstGeom>
            <a:solidFill>
              <a:srgbClr val="FF6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Heart 136">
              <a:extLst>
                <a:ext uri="{FF2B5EF4-FFF2-40B4-BE49-F238E27FC236}">
                  <a16:creationId xmlns:a16="http://schemas.microsoft.com/office/drawing/2014/main" id="{DB941EF7-11AB-4729-AB55-21C1217755F8}"/>
                </a:ext>
              </a:extLst>
            </p:cNvPr>
            <p:cNvSpPr/>
            <p:nvPr/>
          </p:nvSpPr>
          <p:spPr>
            <a:xfrm>
              <a:off x="5728284" y="2643205"/>
              <a:ext cx="280506" cy="240933"/>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 name="Group 137">
            <a:extLst>
              <a:ext uri="{FF2B5EF4-FFF2-40B4-BE49-F238E27FC236}">
                <a16:creationId xmlns:a16="http://schemas.microsoft.com/office/drawing/2014/main" id="{FCE44FB7-8652-4262-BCF8-75FCB3288DA7}"/>
              </a:ext>
            </a:extLst>
          </p:cNvPr>
          <p:cNvGrpSpPr/>
          <p:nvPr/>
        </p:nvGrpSpPr>
        <p:grpSpPr>
          <a:xfrm>
            <a:off x="3355560" y="2247372"/>
            <a:ext cx="1887618" cy="191068"/>
            <a:chOff x="6176882" y="2649932"/>
            <a:chExt cx="1887618" cy="191068"/>
          </a:xfrm>
        </p:grpSpPr>
        <p:sp>
          <p:nvSpPr>
            <p:cNvPr id="139" name="Rectangle: Rounded Corners 138">
              <a:extLst>
                <a:ext uri="{FF2B5EF4-FFF2-40B4-BE49-F238E27FC236}">
                  <a16:creationId xmlns:a16="http://schemas.microsoft.com/office/drawing/2014/main" id="{75D28337-D5CF-4EE7-970C-F8126E7CAE3F}"/>
                </a:ext>
              </a:extLst>
            </p:cNvPr>
            <p:cNvSpPr/>
            <p:nvPr/>
          </p:nvSpPr>
          <p:spPr>
            <a:xfrm>
              <a:off x="6176882" y="2722607"/>
              <a:ext cx="1587437"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Rounded Corners 139">
              <a:extLst>
                <a:ext uri="{FF2B5EF4-FFF2-40B4-BE49-F238E27FC236}">
                  <a16:creationId xmlns:a16="http://schemas.microsoft.com/office/drawing/2014/main" id="{863B8206-ACA6-4DA6-A845-913CC0165FCD}"/>
                </a:ext>
              </a:extLst>
            </p:cNvPr>
            <p:cNvSpPr/>
            <p:nvPr/>
          </p:nvSpPr>
          <p:spPr>
            <a:xfrm>
              <a:off x="7494922" y="2722607"/>
              <a:ext cx="569578" cy="45719"/>
            </a:xfrm>
            <a:prstGeom prst="roundRect">
              <a:avLst>
                <a:gd name="adj" fmla="val 50000"/>
              </a:avLst>
            </a:prstGeom>
            <a:solidFill>
              <a:srgbClr val="FF6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482CA68-2A93-4230-947E-DF67E6822111}"/>
                </a:ext>
              </a:extLst>
            </p:cNvPr>
            <p:cNvSpPr/>
            <p:nvPr/>
          </p:nvSpPr>
          <p:spPr>
            <a:xfrm>
              <a:off x="7423603" y="2649932"/>
              <a:ext cx="191068" cy="191068"/>
            </a:xfrm>
            <a:prstGeom prst="ellipse">
              <a:avLst/>
            </a:prstGeom>
            <a:solidFill>
              <a:srgbClr val="242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7CF8C174-E594-4B84-B09A-2C24E3E061F7}"/>
              </a:ext>
            </a:extLst>
          </p:cNvPr>
          <p:cNvGrpSpPr/>
          <p:nvPr/>
        </p:nvGrpSpPr>
        <p:grpSpPr>
          <a:xfrm>
            <a:off x="3817574" y="4038667"/>
            <a:ext cx="1590124" cy="268417"/>
            <a:chOff x="6648449" y="4385088"/>
            <a:chExt cx="1590124" cy="268417"/>
          </a:xfrm>
        </p:grpSpPr>
        <p:sp>
          <p:nvSpPr>
            <p:cNvPr id="143" name="Rectangle 142">
              <a:extLst>
                <a:ext uri="{FF2B5EF4-FFF2-40B4-BE49-F238E27FC236}">
                  <a16:creationId xmlns:a16="http://schemas.microsoft.com/office/drawing/2014/main" id="{41C523D2-4643-4D9F-96C6-F9FC10B11F64}"/>
                </a:ext>
              </a:extLst>
            </p:cNvPr>
            <p:cNvSpPr/>
            <p:nvPr/>
          </p:nvSpPr>
          <p:spPr>
            <a:xfrm>
              <a:off x="6648449" y="4385088"/>
              <a:ext cx="1302851" cy="268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D6137E96-D24A-47C3-9FAE-E69841CEBC3B}"/>
                </a:ext>
              </a:extLst>
            </p:cNvPr>
            <p:cNvSpPr/>
            <p:nvPr/>
          </p:nvSpPr>
          <p:spPr>
            <a:xfrm>
              <a:off x="7936596" y="4385088"/>
              <a:ext cx="301977" cy="268417"/>
            </a:xfrm>
            <a:prstGeom prst="rect">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E1666027-6146-4A3B-BCF3-A8F02561DE02}"/>
              </a:ext>
            </a:extLst>
          </p:cNvPr>
          <p:cNvGrpSpPr/>
          <p:nvPr/>
        </p:nvGrpSpPr>
        <p:grpSpPr>
          <a:xfrm>
            <a:off x="762529" y="3605109"/>
            <a:ext cx="1230316" cy="341384"/>
            <a:chOff x="3726393" y="3957150"/>
            <a:chExt cx="1230316" cy="341384"/>
          </a:xfrm>
        </p:grpSpPr>
        <p:sp>
          <p:nvSpPr>
            <p:cNvPr id="146" name="Rectangle 145">
              <a:extLst>
                <a:ext uri="{FF2B5EF4-FFF2-40B4-BE49-F238E27FC236}">
                  <a16:creationId xmlns:a16="http://schemas.microsoft.com/office/drawing/2014/main" id="{9746072C-DB1A-4D51-A4B4-388F49C50153}"/>
                </a:ext>
              </a:extLst>
            </p:cNvPr>
            <p:cNvSpPr/>
            <p:nvPr/>
          </p:nvSpPr>
          <p:spPr>
            <a:xfrm>
              <a:off x="3726393" y="3957150"/>
              <a:ext cx="394242" cy="341384"/>
            </a:xfrm>
            <a:prstGeom prst="rect">
              <a:avLst/>
            </a:prstGeom>
            <a:solidFill>
              <a:srgbClr val="E64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15C39F4A-FAD0-472D-A618-6DBCBE0FF39B}"/>
                </a:ext>
              </a:extLst>
            </p:cNvPr>
            <p:cNvSpPr/>
            <p:nvPr/>
          </p:nvSpPr>
          <p:spPr>
            <a:xfrm>
              <a:off x="4083749" y="3957150"/>
              <a:ext cx="872960" cy="341384"/>
            </a:xfrm>
            <a:prstGeom prst="rect">
              <a:avLst/>
            </a:prstGeom>
            <a:solidFill>
              <a:srgbClr val="FF6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Rounded Corners 147">
              <a:extLst>
                <a:ext uri="{FF2B5EF4-FFF2-40B4-BE49-F238E27FC236}">
                  <a16:creationId xmlns:a16="http://schemas.microsoft.com/office/drawing/2014/main" id="{5DDB5570-2D78-407A-8DE7-94AEBF4D54E5}"/>
                </a:ext>
              </a:extLst>
            </p:cNvPr>
            <p:cNvSpPr/>
            <p:nvPr/>
          </p:nvSpPr>
          <p:spPr>
            <a:xfrm>
              <a:off x="4165619" y="4084979"/>
              <a:ext cx="615305" cy="9122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Rounded Corners 148">
              <a:extLst>
                <a:ext uri="{FF2B5EF4-FFF2-40B4-BE49-F238E27FC236}">
                  <a16:creationId xmlns:a16="http://schemas.microsoft.com/office/drawing/2014/main" id="{A8A9B8BB-6252-4D22-A4F4-CE54C7A581B3}"/>
                </a:ext>
              </a:extLst>
            </p:cNvPr>
            <p:cNvSpPr/>
            <p:nvPr/>
          </p:nvSpPr>
          <p:spPr>
            <a:xfrm>
              <a:off x="3871549" y="4084979"/>
              <a:ext cx="103929" cy="9122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99E847F7-2E5A-49F1-B4FC-CEF4EDD088B7}"/>
              </a:ext>
            </a:extLst>
          </p:cNvPr>
          <p:cNvGrpSpPr/>
          <p:nvPr/>
        </p:nvGrpSpPr>
        <p:grpSpPr>
          <a:xfrm>
            <a:off x="2671974" y="3716611"/>
            <a:ext cx="523318" cy="522524"/>
            <a:chOff x="8109507" y="2993365"/>
            <a:chExt cx="523318" cy="522524"/>
          </a:xfrm>
        </p:grpSpPr>
        <p:sp>
          <p:nvSpPr>
            <p:cNvPr id="151" name="Rectangle 150">
              <a:extLst>
                <a:ext uri="{FF2B5EF4-FFF2-40B4-BE49-F238E27FC236}">
                  <a16:creationId xmlns:a16="http://schemas.microsoft.com/office/drawing/2014/main" id="{36D25ADA-BAA1-4149-899F-1A131B68AF7A}"/>
                </a:ext>
              </a:extLst>
            </p:cNvPr>
            <p:cNvSpPr/>
            <p:nvPr/>
          </p:nvSpPr>
          <p:spPr>
            <a:xfrm>
              <a:off x="8109507" y="2993365"/>
              <a:ext cx="523318" cy="5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Freeform: Shape 151">
              <a:extLst>
                <a:ext uri="{FF2B5EF4-FFF2-40B4-BE49-F238E27FC236}">
                  <a16:creationId xmlns:a16="http://schemas.microsoft.com/office/drawing/2014/main" id="{B3B93F6A-55DB-48FD-9289-74956B5D439A}"/>
                </a:ext>
              </a:extLst>
            </p:cNvPr>
            <p:cNvSpPr/>
            <p:nvPr/>
          </p:nvSpPr>
          <p:spPr>
            <a:xfrm>
              <a:off x="8180533" y="3338147"/>
              <a:ext cx="371184" cy="177742"/>
            </a:xfrm>
            <a:custGeom>
              <a:avLst/>
              <a:gdLst>
                <a:gd name="connsiteX0" fmla="*/ 1026391 w 2052782"/>
                <a:gd name="connsiteY0" fmla="*/ 0 h 982981"/>
                <a:gd name="connsiteX1" fmla="*/ 2049780 w 2052782"/>
                <a:gd name="connsiteY1" fmla="*/ 923522 h 982981"/>
                <a:gd name="connsiteX2" fmla="*/ 2052782 w 2052782"/>
                <a:gd name="connsiteY2" fmla="*/ 982981 h 982981"/>
                <a:gd name="connsiteX3" fmla="*/ 0 w 2052782"/>
                <a:gd name="connsiteY3" fmla="*/ 982981 h 982981"/>
                <a:gd name="connsiteX4" fmla="*/ 3002 w 2052782"/>
                <a:gd name="connsiteY4" fmla="*/ 923522 h 982981"/>
                <a:gd name="connsiteX5" fmla="*/ 1026391 w 2052782"/>
                <a:gd name="connsiteY5" fmla="*/ 0 h 98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2782" h="982981">
                  <a:moveTo>
                    <a:pt x="1026391" y="0"/>
                  </a:moveTo>
                  <a:cubicBezTo>
                    <a:pt x="1559018" y="0"/>
                    <a:pt x="1997100" y="404794"/>
                    <a:pt x="2049780" y="923522"/>
                  </a:cubicBezTo>
                  <a:lnTo>
                    <a:pt x="2052782" y="982981"/>
                  </a:lnTo>
                  <a:lnTo>
                    <a:pt x="0" y="982981"/>
                  </a:lnTo>
                  <a:lnTo>
                    <a:pt x="3002" y="923522"/>
                  </a:lnTo>
                  <a:cubicBezTo>
                    <a:pt x="55682" y="404794"/>
                    <a:pt x="493764" y="0"/>
                    <a:pt x="1026391" y="0"/>
                  </a:cubicBezTo>
                  <a:close/>
                </a:path>
              </a:pathLst>
            </a:cu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46A99E2F-2B45-433B-A69F-E50CD5730673}"/>
                </a:ext>
              </a:extLst>
            </p:cNvPr>
            <p:cNvSpPr/>
            <p:nvPr/>
          </p:nvSpPr>
          <p:spPr>
            <a:xfrm>
              <a:off x="8274050" y="3108323"/>
              <a:ext cx="184150" cy="184150"/>
            </a:xfrm>
            <a:prstGeom prst="ellipse">
              <a:avLst/>
            </a:prstGeom>
            <a:solidFill>
              <a:srgbClr val="3E4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6420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p:cTn id="7" dur="350" fill="hold"/>
                                        <p:tgtEl>
                                          <p:spTgt spid="121"/>
                                        </p:tgtEl>
                                        <p:attrNameLst>
                                          <p:attrName>ppt_w</p:attrName>
                                        </p:attrNameLst>
                                      </p:cBhvr>
                                      <p:tavLst>
                                        <p:tav tm="0">
                                          <p:val>
                                            <p:fltVal val="0"/>
                                          </p:val>
                                        </p:tav>
                                        <p:tav tm="100000">
                                          <p:val>
                                            <p:strVal val="#ppt_w"/>
                                          </p:val>
                                        </p:tav>
                                      </p:tavLst>
                                    </p:anim>
                                    <p:anim calcmode="lin" valueType="num">
                                      <p:cBhvr>
                                        <p:cTn id="8" dur="350" fill="hold"/>
                                        <p:tgtEl>
                                          <p:spTgt spid="121"/>
                                        </p:tgtEl>
                                        <p:attrNameLst>
                                          <p:attrName>ppt_h</p:attrName>
                                        </p:attrNameLst>
                                      </p:cBhvr>
                                      <p:tavLst>
                                        <p:tav tm="0">
                                          <p:val>
                                            <p:fltVal val="0"/>
                                          </p:val>
                                        </p:tav>
                                        <p:tav tm="100000">
                                          <p:val>
                                            <p:strVal val="#ppt_h"/>
                                          </p:val>
                                        </p:tav>
                                      </p:tavLst>
                                    </p:anim>
                                    <p:animEffect transition="in" filter="fade">
                                      <p:cBhvr>
                                        <p:cTn id="9" dur="350"/>
                                        <p:tgtEl>
                                          <p:spTgt spid="121"/>
                                        </p:tgtEl>
                                      </p:cBhvr>
                                    </p:animEffect>
                                  </p:childTnLst>
                                </p:cTn>
                              </p:par>
                              <p:par>
                                <p:cTn id="10" presetID="53" presetClass="entr" presetSubtype="16" fill="hold" nodeType="withEffect">
                                  <p:stCondLst>
                                    <p:cond delay="50"/>
                                  </p:stCondLst>
                                  <p:childTnLst>
                                    <p:set>
                                      <p:cBhvr>
                                        <p:cTn id="11" dur="1" fill="hold">
                                          <p:stCondLst>
                                            <p:cond delay="0"/>
                                          </p:stCondLst>
                                        </p:cTn>
                                        <p:tgtEl>
                                          <p:spTgt spid="138"/>
                                        </p:tgtEl>
                                        <p:attrNameLst>
                                          <p:attrName>style.visibility</p:attrName>
                                        </p:attrNameLst>
                                      </p:cBhvr>
                                      <p:to>
                                        <p:strVal val="visible"/>
                                      </p:to>
                                    </p:set>
                                    <p:anim calcmode="lin" valueType="num">
                                      <p:cBhvr>
                                        <p:cTn id="12" dur="350" fill="hold"/>
                                        <p:tgtEl>
                                          <p:spTgt spid="138"/>
                                        </p:tgtEl>
                                        <p:attrNameLst>
                                          <p:attrName>ppt_w</p:attrName>
                                        </p:attrNameLst>
                                      </p:cBhvr>
                                      <p:tavLst>
                                        <p:tav tm="0">
                                          <p:val>
                                            <p:fltVal val="0"/>
                                          </p:val>
                                        </p:tav>
                                        <p:tav tm="100000">
                                          <p:val>
                                            <p:strVal val="#ppt_w"/>
                                          </p:val>
                                        </p:tav>
                                      </p:tavLst>
                                    </p:anim>
                                    <p:anim calcmode="lin" valueType="num">
                                      <p:cBhvr>
                                        <p:cTn id="13" dur="350" fill="hold"/>
                                        <p:tgtEl>
                                          <p:spTgt spid="138"/>
                                        </p:tgtEl>
                                        <p:attrNameLst>
                                          <p:attrName>ppt_h</p:attrName>
                                        </p:attrNameLst>
                                      </p:cBhvr>
                                      <p:tavLst>
                                        <p:tav tm="0">
                                          <p:val>
                                            <p:fltVal val="0"/>
                                          </p:val>
                                        </p:tav>
                                        <p:tav tm="100000">
                                          <p:val>
                                            <p:strVal val="#ppt_h"/>
                                          </p:val>
                                        </p:tav>
                                      </p:tavLst>
                                    </p:anim>
                                    <p:animEffect transition="in" filter="fade">
                                      <p:cBhvr>
                                        <p:cTn id="14" dur="350"/>
                                        <p:tgtEl>
                                          <p:spTgt spid="138"/>
                                        </p:tgtEl>
                                      </p:cBhvr>
                                    </p:animEffect>
                                  </p:childTnLst>
                                </p:cTn>
                              </p:par>
                              <p:par>
                                <p:cTn id="15" presetID="53" presetClass="entr" presetSubtype="16" fill="hold" nodeType="withEffect">
                                  <p:stCondLst>
                                    <p:cond delay="0"/>
                                  </p:stCondLst>
                                  <p:childTnLst>
                                    <p:set>
                                      <p:cBhvr>
                                        <p:cTn id="16" dur="1" fill="hold">
                                          <p:stCondLst>
                                            <p:cond delay="0"/>
                                          </p:stCondLst>
                                        </p:cTn>
                                        <p:tgtEl>
                                          <p:spTgt spid="129"/>
                                        </p:tgtEl>
                                        <p:attrNameLst>
                                          <p:attrName>style.visibility</p:attrName>
                                        </p:attrNameLst>
                                      </p:cBhvr>
                                      <p:to>
                                        <p:strVal val="visible"/>
                                      </p:to>
                                    </p:set>
                                    <p:anim calcmode="lin" valueType="num">
                                      <p:cBhvr>
                                        <p:cTn id="17" dur="350" fill="hold"/>
                                        <p:tgtEl>
                                          <p:spTgt spid="129"/>
                                        </p:tgtEl>
                                        <p:attrNameLst>
                                          <p:attrName>ppt_w</p:attrName>
                                        </p:attrNameLst>
                                      </p:cBhvr>
                                      <p:tavLst>
                                        <p:tav tm="0">
                                          <p:val>
                                            <p:fltVal val="0"/>
                                          </p:val>
                                        </p:tav>
                                        <p:tav tm="100000">
                                          <p:val>
                                            <p:strVal val="#ppt_w"/>
                                          </p:val>
                                        </p:tav>
                                      </p:tavLst>
                                    </p:anim>
                                    <p:anim calcmode="lin" valueType="num">
                                      <p:cBhvr>
                                        <p:cTn id="18" dur="350" fill="hold"/>
                                        <p:tgtEl>
                                          <p:spTgt spid="129"/>
                                        </p:tgtEl>
                                        <p:attrNameLst>
                                          <p:attrName>ppt_h</p:attrName>
                                        </p:attrNameLst>
                                      </p:cBhvr>
                                      <p:tavLst>
                                        <p:tav tm="0">
                                          <p:val>
                                            <p:fltVal val="0"/>
                                          </p:val>
                                        </p:tav>
                                        <p:tav tm="100000">
                                          <p:val>
                                            <p:strVal val="#ppt_h"/>
                                          </p:val>
                                        </p:tav>
                                      </p:tavLst>
                                    </p:anim>
                                    <p:animEffect transition="in" filter="fade">
                                      <p:cBhvr>
                                        <p:cTn id="19" dur="350"/>
                                        <p:tgtEl>
                                          <p:spTgt spid="129"/>
                                        </p:tgtEl>
                                      </p:cBhvr>
                                    </p:animEffect>
                                  </p:childTnLst>
                                </p:cTn>
                              </p:par>
                              <p:par>
                                <p:cTn id="20" presetID="53" presetClass="entr" presetSubtype="16" fill="hold" nodeType="withEffect">
                                  <p:stCondLst>
                                    <p:cond delay="100"/>
                                  </p:stCondLst>
                                  <p:childTnLst>
                                    <p:set>
                                      <p:cBhvr>
                                        <p:cTn id="21" dur="1" fill="hold">
                                          <p:stCondLst>
                                            <p:cond delay="0"/>
                                          </p:stCondLst>
                                        </p:cTn>
                                        <p:tgtEl>
                                          <p:spTgt spid="142"/>
                                        </p:tgtEl>
                                        <p:attrNameLst>
                                          <p:attrName>style.visibility</p:attrName>
                                        </p:attrNameLst>
                                      </p:cBhvr>
                                      <p:to>
                                        <p:strVal val="visible"/>
                                      </p:to>
                                    </p:set>
                                    <p:anim calcmode="lin" valueType="num">
                                      <p:cBhvr>
                                        <p:cTn id="22" dur="350" fill="hold"/>
                                        <p:tgtEl>
                                          <p:spTgt spid="142"/>
                                        </p:tgtEl>
                                        <p:attrNameLst>
                                          <p:attrName>ppt_w</p:attrName>
                                        </p:attrNameLst>
                                      </p:cBhvr>
                                      <p:tavLst>
                                        <p:tav tm="0">
                                          <p:val>
                                            <p:fltVal val="0"/>
                                          </p:val>
                                        </p:tav>
                                        <p:tav tm="100000">
                                          <p:val>
                                            <p:strVal val="#ppt_w"/>
                                          </p:val>
                                        </p:tav>
                                      </p:tavLst>
                                    </p:anim>
                                    <p:anim calcmode="lin" valueType="num">
                                      <p:cBhvr>
                                        <p:cTn id="23" dur="350" fill="hold"/>
                                        <p:tgtEl>
                                          <p:spTgt spid="142"/>
                                        </p:tgtEl>
                                        <p:attrNameLst>
                                          <p:attrName>ppt_h</p:attrName>
                                        </p:attrNameLst>
                                      </p:cBhvr>
                                      <p:tavLst>
                                        <p:tav tm="0">
                                          <p:val>
                                            <p:fltVal val="0"/>
                                          </p:val>
                                        </p:tav>
                                        <p:tav tm="100000">
                                          <p:val>
                                            <p:strVal val="#ppt_h"/>
                                          </p:val>
                                        </p:tav>
                                      </p:tavLst>
                                    </p:anim>
                                    <p:animEffect transition="in" filter="fade">
                                      <p:cBhvr>
                                        <p:cTn id="24" dur="350"/>
                                        <p:tgtEl>
                                          <p:spTgt spid="142"/>
                                        </p:tgtEl>
                                      </p:cBhvr>
                                    </p:animEffect>
                                  </p:childTnLst>
                                </p:cTn>
                              </p:par>
                              <p:par>
                                <p:cTn id="25" presetID="53" presetClass="entr" presetSubtype="16" fill="hold" nodeType="withEffect">
                                  <p:stCondLst>
                                    <p:cond delay="100"/>
                                  </p:stCondLst>
                                  <p:childTnLst>
                                    <p:set>
                                      <p:cBhvr>
                                        <p:cTn id="26" dur="1" fill="hold">
                                          <p:stCondLst>
                                            <p:cond delay="0"/>
                                          </p:stCondLst>
                                        </p:cTn>
                                        <p:tgtEl>
                                          <p:spTgt spid="132"/>
                                        </p:tgtEl>
                                        <p:attrNameLst>
                                          <p:attrName>style.visibility</p:attrName>
                                        </p:attrNameLst>
                                      </p:cBhvr>
                                      <p:to>
                                        <p:strVal val="visible"/>
                                      </p:to>
                                    </p:set>
                                    <p:anim calcmode="lin" valueType="num">
                                      <p:cBhvr>
                                        <p:cTn id="27" dur="350" fill="hold"/>
                                        <p:tgtEl>
                                          <p:spTgt spid="132"/>
                                        </p:tgtEl>
                                        <p:attrNameLst>
                                          <p:attrName>ppt_w</p:attrName>
                                        </p:attrNameLst>
                                      </p:cBhvr>
                                      <p:tavLst>
                                        <p:tav tm="0">
                                          <p:val>
                                            <p:fltVal val="0"/>
                                          </p:val>
                                        </p:tav>
                                        <p:tav tm="100000">
                                          <p:val>
                                            <p:strVal val="#ppt_w"/>
                                          </p:val>
                                        </p:tav>
                                      </p:tavLst>
                                    </p:anim>
                                    <p:anim calcmode="lin" valueType="num">
                                      <p:cBhvr>
                                        <p:cTn id="28" dur="350" fill="hold"/>
                                        <p:tgtEl>
                                          <p:spTgt spid="132"/>
                                        </p:tgtEl>
                                        <p:attrNameLst>
                                          <p:attrName>ppt_h</p:attrName>
                                        </p:attrNameLst>
                                      </p:cBhvr>
                                      <p:tavLst>
                                        <p:tav tm="0">
                                          <p:val>
                                            <p:fltVal val="0"/>
                                          </p:val>
                                        </p:tav>
                                        <p:tav tm="100000">
                                          <p:val>
                                            <p:strVal val="#ppt_h"/>
                                          </p:val>
                                        </p:tav>
                                      </p:tavLst>
                                    </p:anim>
                                    <p:animEffect transition="in" filter="fade">
                                      <p:cBhvr>
                                        <p:cTn id="29" dur="350"/>
                                        <p:tgtEl>
                                          <p:spTgt spid="132"/>
                                        </p:tgtEl>
                                      </p:cBhvr>
                                    </p:animEffect>
                                  </p:childTnLst>
                                </p:cTn>
                              </p:par>
                              <p:par>
                                <p:cTn id="30" presetID="53" presetClass="entr" presetSubtype="16" fill="hold" nodeType="withEffect">
                                  <p:stCondLst>
                                    <p:cond delay="150"/>
                                  </p:stCondLst>
                                  <p:childTnLst>
                                    <p:set>
                                      <p:cBhvr>
                                        <p:cTn id="31" dur="1" fill="hold">
                                          <p:stCondLst>
                                            <p:cond delay="0"/>
                                          </p:stCondLst>
                                        </p:cTn>
                                        <p:tgtEl>
                                          <p:spTgt spid="145"/>
                                        </p:tgtEl>
                                        <p:attrNameLst>
                                          <p:attrName>style.visibility</p:attrName>
                                        </p:attrNameLst>
                                      </p:cBhvr>
                                      <p:to>
                                        <p:strVal val="visible"/>
                                      </p:to>
                                    </p:set>
                                    <p:anim calcmode="lin" valueType="num">
                                      <p:cBhvr>
                                        <p:cTn id="32" dur="350" fill="hold"/>
                                        <p:tgtEl>
                                          <p:spTgt spid="145"/>
                                        </p:tgtEl>
                                        <p:attrNameLst>
                                          <p:attrName>ppt_w</p:attrName>
                                        </p:attrNameLst>
                                      </p:cBhvr>
                                      <p:tavLst>
                                        <p:tav tm="0">
                                          <p:val>
                                            <p:fltVal val="0"/>
                                          </p:val>
                                        </p:tav>
                                        <p:tav tm="100000">
                                          <p:val>
                                            <p:strVal val="#ppt_w"/>
                                          </p:val>
                                        </p:tav>
                                      </p:tavLst>
                                    </p:anim>
                                    <p:anim calcmode="lin" valueType="num">
                                      <p:cBhvr>
                                        <p:cTn id="33" dur="350" fill="hold"/>
                                        <p:tgtEl>
                                          <p:spTgt spid="145"/>
                                        </p:tgtEl>
                                        <p:attrNameLst>
                                          <p:attrName>ppt_h</p:attrName>
                                        </p:attrNameLst>
                                      </p:cBhvr>
                                      <p:tavLst>
                                        <p:tav tm="0">
                                          <p:val>
                                            <p:fltVal val="0"/>
                                          </p:val>
                                        </p:tav>
                                        <p:tav tm="100000">
                                          <p:val>
                                            <p:strVal val="#ppt_h"/>
                                          </p:val>
                                        </p:tav>
                                      </p:tavLst>
                                    </p:anim>
                                    <p:animEffect transition="in" filter="fade">
                                      <p:cBhvr>
                                        <p:cTn id="34" dur="350"/>
                                        <p:tgtEl>
                                          <p:spTgt spid="145"/>
                                        </p:tgtEl>
                                      </p:cBhvr>
                                    </p:animEffect>
                                  </p:childTnLst>
                                </p:cTn>
                              </p:par>
                              <p:par>
                                <p:cTn id="35" presetID="53" presetClass="entr" presetSubtype="16" fill="hold" nodeType="withEffect">
                                  <p:stCondLst>
                                    <p:cond delay="150"/>
                                  </p:stCondLst>
                                  <p:childTnLst>
                                    <p:set>
                                      <p:cBhvr>
                                        <p:cTn id="36" dur="1" fill="hold">
                                          <p:stCondLst>
                                            <p:cond delay="0"/>
                                          </p:stCondLst>
                                        </p:cTn>
                                        <p:tgtEl>
                                          <p:spTgt spid="135"/>
                                        </p:tgtEl>
                                        <p:attrNameLst>
                                          <p:attrName>style.visibility</p:attrName>
                                        </p:attrNameLst>
                                      </p:cBhvr>
                                      <p:to>
                                        <p:strVal val="visible"/>
                                      </p:to>
                                    </p:set>
                                    <p:anim calcmode="lin" valueType="num">
                                      <p:cBhvr>
                                        <p:cTn id="37" dur="350" fill="hold"/>
                                        <p:tgtEl>
                                          <p:spTgt spid="135"/>
                                        </p:tgtEl>
                                        <p:attrNameLst>
                                          <p:attrName>ppt_w</p:attrName>
                                        </p:attrNameLst>
                                      </p:cBhvr>
                                      <p:tavLst>
                                        <p:tav tm="0">
                                          <p:val>
                                            <p:fltVal val="0"/>
                                          </p:val>
                                        </p:tav>
                                        <p:tav tm="100000">
                                          <p:val>
                                            <p:strVal val="#ppt_w"/>
                                          </p:val>
                                        </p:tav>
                                      </p:tavLst>
                                    </p:anim>
                                    <p:anim calcmode="lin" valueType="num">
                                      <p:cBhvr>
                                        <p:cTn id="38" dur="350" fill="hold"/>
                                        <p:tgtEl>
                                          <p:spTgt spid="135"/>
                                        </p:tgtEl>
                                        <p:attrNameLst>
                                          <p:attrName>ppt_h</p:attrName>
                                        </p:attrNameLst>
                                      </p:cBhvr>
                                      <p:tavLst>
                                        <p:tav tm="0">
                                          <p:val>
                                            <p:fltVal val="0"/>
                                          </p:val>
                                        </p:tav>
                                        <p:tav tm="100000">
                                          <p:val>
                                            <p:strVal val="#ppt_h"/>
                                          </p:val>
                                        </p:tav>
                                      </p:tavLst>
                                    </p:anim>
                                    <p:animEffect transition="in" filter="fade">
                                      <p:cBhvr>
                                        <p:cTn id="39" dur="350"/>
                                        <p:tgtEl>
                                          <p:spTgt spid="135"/>
                                        </p:tgtEl>
                                      </p:cBhvr>
                                    </p:animEffect>
                                  </p:childTnLst>
                                </p:cTn>
                              </p:par>
                              <p:par>
                                <p:cTn id="40" presetID="53" presetClass="entr" presetSubtype="16" fill="hold" nodeType="withEffect">
                                  <p:stCondLst>
                                    <p:cond delay="200"/>
                                  </p:stCondLst>
                                  <p:childTnLst>
                                    <p:set>
                                      <p:cBhvr>
                                        <p:cTn id="41" dur="1" fill="hold">
                                          <p:stCondLst>
                                            <p:cond delay="0"/>
                                          </p:stCondLst>
                                        </p:cTn>
                                        <p:tgtEl>
                                          <p:spTgt spid="150"/>
                                        </p:tgtEl>
                                        <p:attrNameLst>
                                          <p:attrName>style.visibility</p:attrName>
                                        </p:attrNameLst>
                                      </p:cBhvr>
                                      <p:to>
                                        <p:strVal val="visible"/>
                                      </p:to>
                                    </p:set>
                                    <p:anim calcmode="lin" valueType="num">
                                      <p:cBhvr>
                                        <p:cTn id="42" dur="350" fill="hold"/>
                                        <p:tgtEl>
                                          <p:spTgt spid="150"/>
                                        </p:tgtEl>
                                        <p:attrNameLst>
                                          <p:attrName>ppt_w</p:attrName>
                                        </p:attrNameLst>
                                      </p:cBhvr>
                                      <p:tavLst>
                                        <p:tav tm="0">
                                          <p:val>
                                            <p:fltVal val="0"/>
                                          </p:val>
                                        </p:tav>
                                        <p:tav tm="100000">
                                          <p:val>
                                            <p:strVal val="#ppt_w"/>
                                          </p:val>
                                        </p:tav>
                                      </p:tavLst>
                                    </p:anim>
                                    <p:anim calcmode="lin" valueType="num">
                                      <p:cBhvr>
                                        <p:cTn id="43" dur="350" fill="hold"/>
                                        <p:tgtEl>
                                          <p:spTgt spid="150"/>
                                        </p:tgtEl>
                                        <p:attrNameLst>
                                          <p:attrName>ppt_h</p:attrName>
                                        </p:attrNameLst>
                                      </p:cBhvr>
                                      <p:tavLst>
                                        <p:tav tm="0">
                                          <p:val>
                                            <p:fltVal val="0"/>
                                          </p:val>
                                        </p:tav>
                                        <p:tav tm="100000">
                                          <p:val>
                                            <p:strVal val="#ppt_h"/>
                                          </p:val>
                                        </p:tav>
                                      </p:tavLst>
                                    </p:anim>
                                    <p:animEffect transition="in" filter="fade">
                                      <p:cBhvr>
                                        <p:cTn id="44" dur="350"/>
                                        <p:tgtEl>
                                          <p:spTgt spid="150"/>
                                        </p:tgtEl>
                                      </p:cBhvr>
                                    </p:animEffect>
                                  </p:childTnLst>
                                </p:cTn>
                              </p:par>
                            </p:childTnLst>
                          </p:cTn>
                        </p:par>
                        <p:par>
                          <p:cTn id="45" fill="hold">
                            <p:stCondLst>
                              <p:cond delay="550"/>
                            </p:stCondLst>
                            <p:childTnLst>
                              <p:par>
                                <p:cTn id="46" presetID="53" presetClass="entr" presetSubtype="16" fill="hold" nodeType="afterEffect">
                                  <p:stCondLst>
                                    <p:cond delay="0"/>
                                  </p:stCondLst>
                                  <p:childTnLst>
                                    <p:set>
                                      <p:cBhvr>
                                        <p:cTn id="47" dur="1" fill="hold">
                                          <p:stCondLst>
                                            <p:cond delay="0"/>
                                          </p:stCondLst>
                                        </p:cTn>
                                        <p:tgtEl>
                                          <p:spTgt spid="96"/>
                                        </p:tgtEl>
                                        <p:attrNameLst>
                                          <p:attrName>style.visibility</p:attrName>
                                        </p:attrNameLst>
                                      </p:cBhvr>
                                      <p:to>
                                        <p:strVal val="visible"/>
                                      </p:to>
                                    </p:set>
                                    <p:anim calcmode="lin" valueType="num">
                                      <p:cBhvr>
                                        <p:cTn id="48" dur="350" fill="hold"/>
                                        <p:tgtEl>
                                          <p:spTgt spid="96"/>
                                        </p:tgtEl>
                                        <p:attrNameLst>
                                          <p:attrName>ppt_w</p:attrName>
                                        </p:attrNameLst>
                                      </p:cBhvr>
                                      <p:tavLst>
                                        <p:tav tm="0">
                                          <p:val>
                                            <p:fltVal val="0"/>
                                          </p:val>
                                        </p:tav>
                                        <p:tav tm="100000">
                                          <p:val>
                                            <p:strVal val="#ppt_w"/>
                                          </p:val>
                                        </p:tav>
                                      </p:tavLst>
                                    </p:anim>
                                    <p:anim calcmode="lin" valueType="num">
                                      <p:cBhvr>
                                        <p:cTn id="49" dur="350" fill="hold"/>
                                        <p:tgtEl>
                                          <p:spTgt spid="96"/>
                                        </p:tgtEl>
                                        <p:attrNameLst>
                                          <p:attrName>ppt_h</p:attrName>
                                        </p:attrNameLst>
                                      </p:cBhvr>
                                      <p:tavLst>
                                        <p:tav tm="0">
                                          <p:val>
                                            <p:fltVal val="0"/>
                                          </p:val>
                                        </p:tav>
                                        <p:tav tm="100000">
                                          <p:val>
                                            <p:strVal val="#ppt_h"/>
                                          </p:val>
                                        </p:tav>
                                      </p:tavLst>
                                    </p:anim>
                                    <p:animEffect transition="in" filter="fade">
                                      <p:cBhvr>
                                        <p:cTn id="50" dur="350"/>
                                        <p:tgtEl>
                                          <p:spTgt spid="96"/>
                                        </p:tgtEl>
                                      </p:cBhvr>
                                    </p:animEffect>
                                  </p:childTnLst>
                                </p:cTn>
                              </p:par>
                            </p:childTnLst>
                          </p:cTn>
                        </p:par>
                        <p:par>
                          <p:cTn id="51" fill="hold">
                            <p:stCondLst>
                              <p:cond delay="900"/>
                            </p:stCondLst>
                            <p:childTnLst>
                              <p:par>
                                <p:cTn id="52" presetID="53" presetClass="entr" presetSubtype="16" fill="hold" nodeType="afterEffect">
                                  <p:stCondLst>
                                    <p:cond delay="0"/>
                                  </p:stCondLst>
                                  <p:childTnLst>
                                    <p:set>
                                      <p:cBhvr>
                                        <p:cTn id="53" dur="1" fill="hold">
                                          <p:stCondLst>
                                            <p:cond delay="0"/>
                                          </p:stCondLst>
                                        </p:cTn>
                                        <p:tgtEl>
                                          <p:spTgt spid="100"/>
                                        </p:tgtEl>
                                        <p:attrNameLst>
                                          <p:attrName>style.visibility</p:attrName>
                                        </p:attrNameLst>
                                      </p:cBhvr>
                                      <p:to>
                                        <p:strVal val="visible"/>
                                      </p:to>
                                    </p:set>
                                    <p:anim calcmode="lin" valueType="num">
                                      <p:cBhvr>
                                        <p:cTn id="54" dur="250" fill="hold"/>
                                        <p:tgtEl>
                                          <p:spTgt spid="100"/>
                                        </p:tgtEl>
                                        <p:attrNameLst>
                                          <p:attrName>ppt_w</p:attrName>
                                        </p:attrNameLst>
                                      </p:cBhvr>
                                      <p:tavLst>
                                        <p:tav tm="0">
                                          <p:val>
                                            <p:fltVal val="0"/>
                                          </p:val>
                                        </p:tav>
                                        <p:tav tm="100000">
                                          <p:val>
                                            <p:strVal val="#ppt_w"/>
                                          </p:val>
                                        </p:tav>
                                      </p:tavLst>
                                    </p:anim>
                                    <p:anim calcmode="lin" valueType="num">
                                      <p:cBhvr>
                                        <p:cTn id="55" dur="250" fill="hold"/>
                                        <p:tgtEl>
                                          <p:spTgt spid="100"/>
                                        </p:tgtEl>
                                        <p:attrNameLst>
                                          <p:attrName>ppt_h</p:attrName>
                                        </p:attrNameLst>
                                      </p:cBhvr>
                                      <p:tavLst>
                                        <p:tav tm="0">
                                          <p:val>
                                            <p:fltVal val="0"/>
                                          </p:val>
                                        </p:tav>
                                        <p:tav tm="100000">
                                          <p:val>
                                            <p:strVal val="#ppt_h"/>
                                          </p:val>
                                        </p:tav>
                                      </p:tavLst>
                                    </p:anim>
                                    <p:animEffect transition="in" filter="fade">
                                      <p:cBhvr>
                                        <p:cTn id="56" dur="250"/>
                                        <p:tgtEl>
                                          <p:spTgt spid="100"/>
                                        </p:tgtEl>
                                      </p:cBhvr>
                                    </p:animEffect>
                                  </p:childTnLst>
                                </p:cTn>
                              </p:par>
                            </p:childTnLst>
                          </p:cTn>
                        </p:par>
                        <p:par>
                          <p:cTn id="57" fill="hold">
                            <p:stCondLst>
                              <p:cond delay="1150"/>
                            </p:stCondLst>
                            <p:childTnLst>
                              <p:par>
                                <p:cTn id="58" presetID="53" presetClass="entr" presetSubtype="16" fill="hold" nodeType="afterEffect">
                                  <p:stCondLst>
                                    <p:cond delay="0"/>
                                  </p:stCondLst>
                                  <p:childTnLst>
                                    <p:set>
                                      <p:cBhvr>
                                        <p:cTn id="59" dur="1" fill="hold">
                                          <p:stCondLst>
                                            <p:cond delay="0"/>
                                          </p:stCondLst>
                                        </p:cTn>
                                        <p:tgtEl>
                                          <p:spTgt spid="86"/>
                                        </p:tgtEl>
                                        <p:attrNameLst>
                                          <p:attrName>style.visibility</p:attrName>
                                        </p:attrNameLst>
                                      </p:cBhvr>
                                      <p:to>
                                        <p:strVal val="visible"/>
                                      </p:to>
                                    </p:set>
                                    <p:anim calcmode="lin" valueType="num">
                                      <p:cBhvr>
                                        <p:cTn id="60" dur="250" fill="hold"/>
                                        <p:tgtEl>
                                          <p:spTgt spid="86"/>
                                        </p:tgtEl>
                                        <p:attrNameLst>
                                          <p:attrName>ppt_w</p:attrName>
                                        </p:attrNameLst>
                                      </p:cBhvr>
                                      <p:tavLst>
                                        <p:tav tm="0">
                                          <p:val>
                                            <p:fltVal val="0"/>
                                          </p:val>
                                        </p:tav>
                                        <p:tav tm="100000">
                                          <p:val>
                                            <p:strVal val="#ppt_w"/>
                                          </p:val>
                                        </p:tav>
                                      </p:tavLst>
                                    </p:anim>
                                    <p:anim calcmode="lin" valueType="num">
                                      <p:cBhvr>
                                        <p:cTn id="61" dur="250" fill="hold"/>
                                        <p:tgtEl>
                                          <p:spTgt spid="86"/>
                                        </p:tgtEl>
                                        <p:attrNameLst>
                                          <p:attrName>ppt_h</p:attrName>
                                        </p:attrNameLst>
                                      </p:cBhvr>
                                      <p:tavLst>
                                        <p:tav tm="0">
                                          <p:val>
                                            <p:fltVal val="0"/>
                                          </p:val>
                                        </p:tav>
                                        <p:tav tm="100000">
                                          <p:val>
                                            <p:strVal val="#ppt_h"/>
                                          </p:val>
                                        </p:tav>
                                      </p:tavLst>
                                    </p:anim>
                                    <p:animEffect transition="in" filter="fade">
                                      <p:cBhvr>
                                        <p:cTn id="62" dur="250"/>
                                        <p:tgtEl>
                                          <p:spTgt spid="86"/>
                                        </p:tgtEl>
                                      </p:cBhvr>
                                    </p:animEffect>
                                  </p:childTnLst>
                                </p:cTn>
                              </p:par>
                            </p:childTnLst>
                          </p:cTn>
                        </p:par>
                        <p:par>
                          <p:cTn id="63" fill="hold">
                            <p:stCondLst>
                              <p:cond delay="1400"/>
                            </p:stCondLst>
                            <p:childTnLst>
                              <p:par>
                                <p:cTn id="64" presetID="53" presetClass="entr" presetSubtype="16" fill="hold" nodeType="afterEffect">
                                  <p:stCondLst>
                                    <p:cond delay="0"/>
                                  </p:stCondLst>
                                  <p:childTnLst>
                                    <p:set>
                                      <p:cBhvr>
                                        <p:cTn id="65" dur="1" fill="hold">
                                          <p:stCondLst>
                                            <p:cond delay="0"/>
                                          </p:stCondLst>
                                        </p:cTn>
                                        <p:tgtEl>
                                          <p:spTgt spid="90"/>
                                        </p:tgtEl>
                                        <p:attrNameLst>
                                          <p:attrName>style.visibility</p:attrName>
                                        </p:attrNameLst>
                                      </p:cBhvr>
                                      <p:to>
                                        <p:strVal val="visible"/>
                                      </p:to>
                                    </p:set>
                                    <p:anim calcmode="lin" valueType="num">
                                      <p:cBhvr>
                                        <p:cTn id="66" dur="250" fill="hold"/>
                                        <p:tgtEl>
                                          <p:spTgt spid="90"/>
                                        </p:tgtEl>
                                        <p:attrNameLst>
                                          <p:attrName>ppt_w</p:attrName>
                                        </p:attrNameLst>
                                      </p:cBhvr>
                                      <p:tavLst>
                                        <p:tav tm="0">
                                          <p:val>
                                            <p:fltVal val="0"/>
                                          </p:val>
                                        </p:tav>
                                        <p:tav tm="100000">
                                          <p:val>
                                            <p:strVal val="#ppt_w"/>
                                          </p:val>
                                        </p:tav>
                                      </p:tavLst>
                                    </p:anim>
                                    <p:anim calcmode="lin" valueType="num">
                                      <p:cBhvr>
                                        <p:cTn id="67" dur="250" fill="hold"/>
                                        <p:tgtEl>
                                          <p:spTgt spid="90"/>
                                        </p:tgtEl>
                                        <p:attrNameLst>
                                          <p:attrName>ppt_h</p:attrName>
                                        </p:attrNameLst>
                                      </p:cBhvr>
                                      <p:tavLst>
                                        <p:tav tm="0">
                                          <p:val>
                                            <p:fltVal val="0"/>
                                          </p:val>
                                        </p:tav>
                                        <p:tav tm="100000">
                                          <p:val>
                                            <p:strVal val="#ppt_h"/>
                                          </p:val>
                                        </p:tav>
                                      </p:tavLst>
                                    </p:anim>
                                    <p:animEffect transition="in" filter="fade">
                                      <p:cBhvr>
                                        <p:cTn id="68" dur="250"/>
                                        <p:tgtEl>
                                          <p:spTgt spid="90"/>
                                        </p:tgtEl>
                                      </p:cBhvr>
                                    </p:animEffect>
                                  </p:childTnLst>
                                </p:cTn>
                              </p:par>
                            </p:childTnLst>
                          </p:cTn>
                        </p:par>
                        <p:par>
                          <p:cTn id="69" fill="hold">
                            <p:stCondLst>
                              <p:cond delay="1650"/>
                            </p:stCondLst>
                            <p:childTnLst>
                              <p:par>
                                <p:cTn id="70" presetID="53" presetClass="entr" presetSubtype="16" fill="hold" nodeType="afterEffect">
                                  <p:stCondLst>
                                    <p:cond delay="0"/>
                                  </p:stCondLst>
                                  <p:childTnLst>
                                    <p:set>
                                      <p:cBhvr>
                                        <p:cTn id="71" dur="1" fill="hold">
                                          <p:stCondLst>
                                            <p:cond delay="0"/>
                                          </p:stCondLst>
                                        </p:cTn>
                                        <p:tgtEl>
                                          <p:spTgt spid="106"/>
                                        </p:tgtEl>
                                        <p:attrNameLst>
                                          <p:attrName>style.visibility</p:attrName>
                                        </p:attrNameLst>
                                      </p:cBhvr>
                                      <p:to>
                                        <p:strVal val="visible"/>
                                      </p:to>
                                    </p:set>
                                    <p:anim calcmode="lin" valueType="num">
                                      <p:cBhvr>
                                        <p:cTn id="72" dur="250" fill="hold"/>
                                        <p:tgtEl>
                                          <p:spTgt spid="106"/>
                                        </p:tgtEl>
                                        <p:attrNameLst>
                                          <p:attrName>ppt_w</p:attrName>
                                        </p:attrNameLst>
                                      </p:cBhvr>
                                      <p:tavLst>
                                        <p:tav tm="0">
                                          <p:val>
                                            <p:fltVal val="0"/>
                                          </p:val>
                                        </p:tav>
                                        <p:tav tm="100000">
                                          <p:val>
                                            <p:strVal val="#ppt_w"/>
                                          </p:val>
                                        </p:tav>
                                      </p:tavLst>
                                    </p:anim>
                                    <p:anim calcmode="lin" valueType="num">
                                      <p:cBhvr>
                                        <p:cTn id="73" dur="250" fill="hold"/>
                                        <p:tgtEl>
                                          <p:spTgt spid="106"/>
                                        </p:tgtEl>
                                        <p:attrNameLst>
                                          <p:attrName>ppt_h</p:attrName>
                                        </p:attrNameLst>
                                      </p:cBhvr>
                                      <p:tavLst>
                                        <p:tav tm="0">
                                          <p:val>
                                            <p:fltVal val="0"/>
                                          </p:val>
                                        </p:tav>
                                        <p:tav tm="100000">
                                          <p:val>
                                            <p:strVal val="#ppt_h"/>
                                          </p:val>
                                        </p:tav>
                                      </p:tavLst>
                                    </p:anim>
                                    <p:animEffect transition="in" filter="fade">
                                      <p:cBhvr>
                                        <p:cTn id="74" dur="250"/>
                                        <p:tgtEl>
                                          <p:spTgt spid="106"/>
                                        </p:tgtEl>
                                      </p:cBhvr>
                                    </p:animEffect>
                                  </p:childTnLst>
                                </p:cTn>
                              </p:par>
                            </p:childTnLst>
                          </p:cTn>
                        </p:par>
                        <p:par>
                          <p:cTn id="75" fill="hold">
                            <p:stCondLst>
                              <p:cond delay="1900"/>
                            </p:stCondLst>
                            <p:childTnLst>
                              <p:par>
                                <p:cTn id="76" presetID="53" presetClass="entr" presetSubtype="16" fill="hold" nodeType="afterEffect">
                                  <p:stCondLst>
                                    <p:cond delay="0"/>
                                  </p:stCondLst>
                                  <p:childTnLst>
                                    <p:set>
                                      <p:cBhvr>
                                        <p:cTn id="77" dur="1" fill="hold">
                                          <p:stCondLst>
                                            <p:cond delay="0"/>
                                          </p:stCondLst>
                                        </p:cTn>
                                        <p:tgtEl>
                                          <p:spTgt spid="110"/>
                                        </p:tgtEl>
                                        <p:attrNameLst>
                                          <p:attrName>style.visibility</p:attrName>
                                        </p:attrNameLst>
                                      </p:cBhvr>
                                      <p:to>
                                        <p:strVal val="visible"/>
                                      </p:to>
                                    </p:set>
                                    <p:anim calcmode="lin" valueType="num">
                                      <p:cBhvr>
                                        <p:cTn id="78" dur="250" fill="hold"/>
                                        <p:tgtEl>
                                          <p:spTgt spid="110"/>
                                        </p:tgtEl>
                                        <p:attrNameLst>
                                          <p:attrName>ppt_w</p:attrName>
                                        </p:attrNameLst>
                                      </p:cBhvr>
                                      <p:tavLst>
                                        <p:tav tm="0">
                                          <p:val>
                                            <p:fltVal val="0"/>
                                          </p:val>
                                        </p:tav>
                                        <p:tav tm="100000">
                                          <p:val>
                                            <p:strVal val="#ppt_w"/>
                                          </p:val>
                                        </p:tav>
                                      </p:tavLst>
                                    </p:anim>
                                    <p:anim calcmode="lin" valueType="num">
                                      <p:cBhvr>
                                        <p:cTn id="79" dur="250" fill="hold"/>
                                        <p:tgtEl>
                                          <p:spTgt spid="110"/>
                                        </p:tgtEl>
                                        <p:attrNameLst>
                                          <p:attrName>ppt_h</p:attrName>
                                        </p:attrNameLst>
                                      </p:cBhvr>
                                      <p:tavLst>
                                        <p:tav tm="0">
                                          <p:val>
                                            <p:fltVal val="0"/>
                                          </p:val>
                                        </p:tav>
                                        <p:tav tm="100000">
                                          <p:val>
                                            <p:strVal val="#ppt_h"/>
                                          </p:val>
                                        </p:tav>
                                      </p:tavLst>
                                    </p:anim>
                                    <p:animEffect transition="in" filter="fade">
                                      <p:cBhvr>
                                        <p:cTn id="80"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30608B-0699-459E-AEF8-5A0B5450FE05}"/>
              </a:ext>
            </a:extLst>
          </p:cNvPr>
          <p:cNvSpPr/>
          <p:nvPr/>
        </p:nvSpPr>
        <p:spPr>
          <a:xfrm>
            <a:off x="0" y="0"/>
            <a:ext cx="12192000" cy="6858000"/>
          </a:xfrm>
          <a:prstGeom prst="rect">
            <a:avLst/>
          </a:prstGeom>
          <a:gradFill>
            <a:gsLst>
              <a:gs pos="7000">
                <a:srgbClr val="00B0F0">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07882800-4F87-4414-875E-C15FCBF3BDB1}"/>
              </a:ext>
            </a:extLst>
          </p:cNvPr>
          <p:cNvGrpSpPr/>
          <p:nvPr/>
        </p:nvGrpSpPr>
        <p:grpSpPr>
          <a:xfrm>
            <a:off x="2565086" y="2293770"/>
            <a:ext cx="7061829" cy="1996324"/>
            <a:chOff x="2565086" y="1881869"/>
            <a:chExt cx="7061829" cy="1996324"/>
          </a:xfrm>
        </p:grpSpPr>
        <p:sp>
          <p:nvSpPr>
            <p:cNvPr id="8" name="TextBox 7">
              <a:extLst>
                <a:ext uri="{FF2B5EF4-FFF2-40B4-BE49-F238E27FC236}">
                  <a16:creationId xmlns:a16="http://schemas.microsoft.com/office/drawing/2014/main" id="{2583DBDA-88B7-493D-9B65-582E914C9A41}"/>
                </a:ext>
              </a:extLst>
            </p:cNvPr>
            <p:cNvSpPr txBox="1"/>
            <p:nvPr/>
          </p:nvSpPr>
          <p:spPr>
            <a:xfrm>
              <a:off x="3436601" y="1881869"/>
              <a:ext cx="5318798"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FEATURES</a:t>
              </a:r>
            </a:p>
          </p:txBody>
        </p:sp>
        <p:sp>
          <p:nvSpPr>
            <p:cNvPr id="9" name="TextBox 8">
              <a:extLst>
                <a:ext uri="{FF2B5EF4-FFF2-40B4-BE49-F238E27FC236}">
                  <a16:creationId xmlns:a16="http://schemas.microsoft.com/office/drawing/2014/main" id="{CDB37C46-5F26-46DE-BBB5-265484A0588E}"/>
                </a:ext>
              </a:extLst>
            </p:cNvPr>
            <p:cNvSpPr txBox="1"/>
            <p:nvPr/>
          </p:nvSpPr>
          <p:spPr>
            <a:xfrm>
              <a:off x="2565086" y="3231862"/>
              <a:ext cx="7061829" cy="646331"/>
            </a:xfrm>
            <a:prstGeom prst="rect">
              <a:avLst/>
            </a:prstGeom>
            <a:noFill/>
          </p:spPr>
          <p:txBody>
            <a:bodyPr wrap="square" rtlCol="0">
              <a:spAutoFit/>
            </a:bodyPr>
            <a:lstStyle/>
            <a:p>
              <a:pPr algn="ctr"/>
              <a:r>
                <a:rPr lang="en-US" sz="1200" dirty="0">
                  <a:solidFill>
                    <a:schemeClr val="bg1"/>
                  </a:solidFill>
                  <a:latin typeface="Tw Cen MT" panose="020B0602020104020603" pitchFamily="34" charset="0"/>
                </a:rPr>
                <a:t>It has become more than indispensable to focus comprehensively while integrating important features. Also, the trends in mobile app development keep renewing, offering an opportunity to add interesting and new features that draw users’ attention instantly along with being customer-friendly as well.</a:t>
              </a:r>
              <a:endParaRPr lang="en-US" sz="1200" dirty="0">
                <a:solidFill>
                  <a:schemeClr val="bg1"/>
                </a:solidFill>
                <a:latin typeface="Tw Cen MT" panose="020B0602020104020603" pitchFamily="34" charset="0"/>
                <a:ea typeface="Tahoma" panose="020B0604030504040204" pitchFamily="34" charset="0"/>
                <a:cs typeface="Arial" panose="020B0604020202020204" pitchFamily="34" charset="0"/>
              </a:endParaRPr>
            </a:p>
          </p:txBody>
        </p:sp>
      </p:grpSp>
    </p:spTree>
    <p:extLst>
      <p:ext uri="{BB962C8B-B14F-4D97-AF65-F5344CB8AC3E}">
        <p14:creationId xmlns:p14="http://schemas.microsoft.com/office/powerpoint/2010/main" val="83544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363396-E54B-4CCB-9A10-8BD60D2450D8}"/>
              </a:ext>
            </a:extLst>
          </p:cNvPr>
          <p:cNvSpPr/>
          <p:nvPr/>
        </p:nvSpPr>
        <p:spPr>
          <a:xfrm>
            <a:off x="10475683" y="3295650"/>
            <a:ext cx="1020992" cy="1009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73E7D3D-3A7D-49C8-B423-FEA356CCA916}"/>
              </a:ext>
            </a:extLst>
          </p:cNvPr>
          <p:cNvSpPr txBox="1"/>
          <p:nvPr/>
        </p:nvSpPr>
        <p:spPr>
          <a:xfrm>
            <a:off x="3901403" y="81620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Work Process</a:t>
            </a:r>
          </a:p>
        </p:txBody>
      </p:sp>
      <p:sp>
        <p:nvSpPr>
          <p:cNvPr id="2" name="Oval 1">
            <a:extLst>
              <a:ext uri="{FF2B5EF4-FFF2-40B4-BE49-F238E27FC236}">
                <a16:creationId xmlns:a16="http://schemas.microsoft.com/office/drawing/2014/main" id="{8AB2C1F4-1D9B-4940-A9A1-3082F826A4E9}"/>
              </a:ext>
            </a:extLst>
          </p:cNvPr>
          <p:cNvSpPr/>
          <p:nvPr/>
        </p:nvSpPr>
        <p:spPr>
          <a:xfrm>
            <a:off x="1400323" y="2160361"/>
            <a:ext cx="3280228" cy="3280228"/>
          </a:xfrm>
          <a:prstGeom prst="ellipse">
            <a:avLst/>
          </a:prstGeom>
          <a:gradFill>
            <a:gsLst>
              <a:gs pos="7000">
                <a:srgbClr val="00B0F0"/>
              </a:gs>
              <a:gs pos="100000">
                <a:srgbClr val="FFA9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39E1063-4C15-4E01-91E4-C76332882219}"/>
              </a:ext>
            </a:extLst>
          </p:cNvPr>
          <p:cNvSpPr txBox="1"/>
          <p:nvPr/>
        </p:nvSpPr>
        <p:spPr>
          <a:xfrm>
            <a:off x="1459925" y="3046392"/>
            <a:ext cx="3172137" cy="1323439"/>
          </a:xfrm>
          <a:prstGeom prst="rect">
            <a:avLst/>
          </a:prstGeom>
          <a:noFill/>
        </p:spPr>
        <p:txBody>
          <a:bodyPr wrap="square" rtlCol="0">
            <a:spAutoFit/>
          </a:bodyPr>
          <a:lstStyle/>
          <a:p>
            <a:pPr algn="ctr"/>
            <a:r>
              <a:rPr lang="en-US" sz="8000" b="1" dirty="0">
                <a:solidFill>
                  <a:schemeClr val="bg1"/>
                </a:solidFill>
                <a:latin typeface="Tw Cen MT" panose="020B0602020104020603" pitchFamily="34" charset="0"/>
                <a:ea typeface="Tahoma" panose="020B0604030504040204" pitchFamily="34" charset="0"/>
                <a:cs typeface="Arial" panose="020B0604020202020204" pitchFamily="34" charset="0"/>
              </a:rPr>
              <a:t>START</a:t>
            </a:r>
          </a:p>
        </p:txBody>
      </p:sp>
      <p:grpSp>
        <p:nvGrpSpPr>
          <p:cNvPr id="9" name="Group 8">
            <a:extLst>
              <a:ext uri="{FF2B5EF4-FFF2-40B4-BE49-F238E27FC236}">
                <a16:creationId xmlns:a16="http://schemas.microsoft.com/office/drawing/2014/main" id="{EF8BAD90-8E71-4CC9-8A5E-E819F6CB0BD7}"/>
              </a:ext>
            </a:extLst>
          </p:cNvPr>
          <p:cNvGrpSpPr/>
          <p:nvPr/>
        </p:nvGrpSpPr>
        <p:grpSpPr>
          <a:xfrm>
            <a:off x="7666483" y="3295650"/>
            <a:ext cx="1219201" cy="1314450"/>
            <a:chOff x="7666483" y="3295650"/>
            <a:chExt cx="1219201" cy="1314450"/>
          </a:xfrm>
        </p:grpSpPr>
        <p:sp>
          <p:nvSpPr>
            <p:cNvPr id="24" name="Rectangle 23">
              <a:extLst>
                <a:ext uri="{FF2B5EF4-FFF2-40B4-BE49-F238E27FC236}">
                  <a16:creationId xmlns:a16="http://schemas.microsoft.com/office/drawing/2014/main" id="{E66D7D58-6B0B-49EC-985D-CAA434634025}"/>
                </a:ext>
              </a:extLst>
            </p:cNvPr>
            <p:cNvSpPr/>
            <p:nvPr/>
          </p:nvSpPr>
          <p:spPr>
            <a:xfrm>
              <a:off x="7666483" y="3295650"/>
              <a:ext cx="1219201" cy="1009650"/>
            </a:xfrm>
            <a:prstGeom prst="rect">
              <a:avLst/>
            </a:prstGeom>
            <a:gradFill>
              <a:gsLst>
                <a:gs pos="8000">
                  <a:srgbClr val="00B0F0"/>
                </a:gs>
                <a:gs pos="98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D46FFF6-8041-487E-ACF5-C9CC0503259D}"/>
                </a:ext>
              </a:extLst>
            </p:cNvPr>
            <p:cNvSpPr/>
            <p:nvPr/>
          </p:nvSpPr>
          <p:spPr>
            <a:xfrm>
              <a:off x="7971283" y="400050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D517DED-2877-4DA8-97E2-3AB7819992FC}"/>
                </a:ext>
              </a:extLst>
            </p:cNvPr>
            <p:cNvSpPr txBox="1"/>
            <p:nvPr/>
          </p:nvSpPr>
          <p:spPr>
            <a:xfrm>
              <a:off x="7896147" y="3308062"/>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03</a:t>
              </a:r>
            </a:p>
          </p:txBody>
        </p:sp>
        <p:sp>
          <p:nvSpPr>
            <p:cNvPr id="19" name="Freeform 63">
              <a:extLst>
                <a:ext uri="{FF2B5EF4-FFF2-40B4-BE49-F238E27FC236}">
                  <a16:creationId xmlns:a16="http://schemas.microsoft.com/office/drawing/2014/main" id="{D2E85A35-D2A7-446C-8240-40090856A1D3}"/>
                </a:ext>
              </a:extLst>
            </p:cNvPr>
            <p:cNvSpPr>
              <a:spLocks noEditPoints="1"/>
            </p:cNvSpPr>
            <p:nvPr/>
          </p:nvSpPr>
          <p:spPr bwMode="auto">
            <a:xfrm>
              <a:off x="8100695" y="4137819"/>
              <a:ext cx="380122" cy="276658"/>
            </a:xfrm>
            <a:custGeom>
              <a:avLst/>
              <a:gdLst>
                <a:gd name="T0" fmla="*/ 2147483646 w 78"/>
                <a:gd name="T1" fmla="*/ 2147483646 h 57"/>
                <a:gd name="T2" fmla="*/ 2147483646 w 78"/>
                <a:gd name="T3" fmla="*/ 2147483646 h 57"/>
                <a:gd name="T4" fmla="*/ 0 w 78"/>
                <a:gd name="T5" fmla="*/ 2147483646 h 57"/>
                <a:gd name="T6" fmla="*/ 2147483646 w 78"/>
                <a:gd name="T7" fmla="*/ 2147483646 h 57"/>
                <a:gd name="T8" fmla="*/ 2147483646 w 78"/>
                <a:gd name="T9" fmla="*/ 2147483646 h 57"/>
                <a:gd name="T10" fmla="*/ 2147483646 w 78"/>
                <a:gd name="T11" fmla="*/ 0 h 57"/>
                <a:gd name="T12" fmla="*/ 2147483646 w 78"/>
                <a:gd name="T13" fmla="*/ 2147483646 h 57"/>
                <a:gd name="T14" fmla="*/ 2147483646 w 78"/>
                <a:gd name="T15" fmla="*/ 2147483646 h 57"/>
                <a:gd name="T16" fmla="*/ 2147483646 w 78"/>
                <a:gd name="T17" fmla="*/ 2147483646 h 57"/>
                <a:gd name="T18" fmla="*/ 2147483646 w 78"/>
                <a:gd name="T19" fmla="*/ 2147483646 h 57"/>
                <a:gd name="T20" fmla="*/ 2147483646 w 78"/>
                <a:gd name="T21" fmla="*/ 2147483646 h 57"/>
                <a:gd name="T22" fmla="*/ 2147483646 w 78"/>
                <a:gd name="T23" fmla="*/ 2147483646 h 57"/>
                <a:gd name="T24" fmla="*/ 2147483646 w 78"/>
                <a:gd name="T25" fmla="*/ 2147483646 h 57"/>
                <a:gd name="T26" fmla="*/ 2147483646 w 78"/>
                <a:gd name="T27" fmla="*/ 2147483646 h 57"/>
                <a:gd name="T28" fmla="*/ 2147483646 w 78"/>
                <a:gd name="T29" fmla="*/ 2147483646 h 57"/>
                <a:gd name="T30" fmla="*/ 2147483646 w 78"/>
                <a:gd name="T31" fmla="*/ 2147483646 h 57"/>
                <a:gd name="T32" fmla="*/ 2147483646 w 78"/>
                <a:gd name="T33" fmla="*/ 2147483646 h 57"/>
                <a:gd name="T34" fmla="*/ 2147483646 w 78"/>
                <a:gd name="T35" fmla="*/ 2147483646 h 57"/>
                <a:gd name="T36" fmla="*/ 2147483646 w 78"/>
                <a:gd name="T37" fmla="*/ 2147483646 h 57"/>
                <a:gd name="T38" fmla="*/ 2147483646 w 78"/>
                <a:gd name="T39" fmla="*/ 2147483646 h 57"/>
                <a:gd name="T40" fmla="*/ 2147483646 w 78"/>
                <a:gd name="T41" fmla="*/ 2147483646 h 57"/>
                <a:gd name="T42" fmla="*/ 2147483646 w 78"/>
                <a:gd name="T43" fmla="*/ 2147483646 h 57"/>
                <a:gd name="T44" fmla="*/ 2147483646 w 78"/>
                <a:gd name="T45" fmla="*/ 2147483646 h 57"/>
                <a:gd name="T46" fmla="*/ 2147483646 w 78"/>
                <a:gd name="T47" fmla="*/ 2147483646 h 57"/>
                <a:gd name="T48" fmla="*/ 2147483646 w 78"/>
                <a:gd name="T49" fmla="*/ 2147483646 h 57"/>
                <a:gd name="T50" fmla="*/ 2147483646 w 78"/>
                <a:gd name="T51" fmla="*/ 2147483646 h 57"/>
                <a:gd name="T52" fmla="*/ 2147483646 w 78"/>
                <a:gd name="T53" fmla="*/ 2147483646 h 57"/>
                <a:gd name="T54" fmla="*/ 2147483646 w 78"/>
                <a:gd name="T55" fmla="*/ 2147483646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gradFill>
              <a:gsLst>
                <a:gs pos="8000">
                  <a:srgbClr val="00B0F0"/>
                </a:gs>
                <a:gs pos="98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7" name="Group 6">
            <a:extLst>
              <a:ext uri="{FF2B5EF4-FFF2-40B4-BE49-F238E27FC236}">
                <a16:creationId xmlns:a16="http://schemas.microsoft.com/office/drawing/2014/main" id="{3CD22791-18AB-42EA-93FF-D372D641C2C7}"/>
              </a:ext>
            </a:extLst>
          </p:cNvPr>
          <p:cNvGrpSpPr/>
          <p:nvPr/>
        </p:nvGrpSpPr>
        <p:grpSpPr>
          <a:xfrm>
            <a:off x="4863061" y="3295650"/>
            <a:ext cx="1219201" cy="1314450"/>
            <a:chOff x="4863061" y="3295650"/>
            <a:chExt cx="1219201" cy="1314450"/>
          </a:xfrm>
        </p:grpSpPr>
        <p:sp>
          <p:nvSpPr>
            <p:cNvPr id="6" name="Rectangle 5">
              <a:extLst>
                <a:ext uri="{FF2B5EF4-FFF2-40B4-BE49-F238E27FC236}">
                  <a16:creationId xmlns:a16="http://schemas.microsoft.com/office/drawing/2014/main" id="{7C23099B-6F7C-4BBD-9F4E-A5126796931E}"/>
                </a:ext>
              </a:extLst>
            </p:cNvPr>
            <p:cNvSpPr/>
            <p:nvPr/>
          </p:nvSpPr>
          <p:spPr>
            <a:xfrm>
              <a:off x="4863061" y="3295650"/>
              <a:ext cx="1219201" cy="1009650"/>
            </a:xfrm>
            <a:prstGeom prst="rect">
              <a:avLst/>
            </a:prstGeom>
            <a:gradFill>
              <a:gsLst>
                <a:gs pos="8000">
                  <a:srgbClr val="00B0F0"/>
                </a:gs>
                <a:gs pos="98000">
                  <a:srgbClr val="9C5D7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E362F3D7-4057-4205-B36D-C9885BF009F6}"/>
                </a:ext>
              </a:extLst>
            </p:cNvPr>
            <p:cNvSpPr/>
            <p:nvPr/>
          </p:nvSpPr>
          <p:spPr>
            <a:xfrm>
              <a:off x="5167861" y="400050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4B65AA3-BCD1-4A37-9122-3926EDD83C28}"/>
                </a:ext>
              </a:extLst>
            </p:cNvPr>
            <p:cNvSpPr txBox="1"/>
            <p:nvPr/>
          </p:nvSpPr>
          <p:spPr>
            <a:xfrm>
              <a:off x="5080499" y="3308062"/>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01</a:t>
              </a:r>
            </a:p>
          </p:txBody>
        </p:sp>
        <p:sp>
          <p:nvSpPr>
            <p:cNvPr id="25" name="Freeform 121">
              <a:extLst>
                <a:ext uri="{FF2B5EF4-FFF2-40B4-BE49-F238E27FC236}">
                  <a16:creationId xmlns:a16="http://schemas.microsoft.com/office/drawing/2014/main" id="{F6E7D61A-5506-449E-ACD9-E3027C4C5939}"/>
                </a:ext>
              </a:extLst>
            </p:cNvPr>
            <p:cNvSpPr>
              <a:spLocks noEditPoints="1"/>
            </p:cNvSpPr>
            <p:nvPr/>
          </p:nvSpPr>
          <p:spPr bwMode="auto">
            <a:xfrm>
              <a:off x="5331686" y="4161500"/>
              <a:ext cx="297184" cy="297184"/>
            </a:xfrm>
            <a:custGeom>
              <a:avLst/>
              <a:gdLst>
                <a:gd name="T0" fmla="*/ 2147483646 w 62"/>
                <a:gd name="T1" fmla="*/ 2147483646 h 62"/>
                <a:gd name="T2" fmla="*/ 2147483646 w 62"/>
                <a:gd name="T3" fmla="*/ 2147483646 h 62"/>
                <a:gd name="T4" fmla="*/ 2147483646 w 62"/>
                <a:gd name="T5" fmla="*/ 2147483646 h 62"/>
                <a:gd name="T6" fmla="*/ 0 w 62"/>
                <a:gd name="T7" fmla="*/ 2147483646 h 62"/>
                <a:gd name="T8" fmla="*/ 0 w 62"/>
                <a:gd name="T9" fmla="*/ 2147483646 h 62"/>
                <a:gd name="T10" fmla="*/ 2147483646 w 62"/>
                <a:gd name="T11" fmla="*/ 0 h 62"/>
                <a:gd name="T12" fmla="*/ 2147483646 w 62"/>
                <a:gd name="T13" fmla="*/ 0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2147483646 w 62"/>
                <a:gd name="T57" fmla="*/ 2147483646 h 62"/>
                <a:gd name="T58" fmla="*/ 2147483646 w 62"/>
                <a:gd name="T59" fmla="*/ 2147483646 h 6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2" h="62">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52" y="29"/>
                  </a:moveTo>
                  <a:cubicBezTo>
                    <a:pt x="52" y="27"/>
                    <a:pt x="51" y="26"/>
                    <a:pt x="49" y="26"/>
                  </a:cubicBezTo>
                  <a:cubicBezTo>
                    <a:pt x="36" y="26"/>
                    <a:pt x="36" y="26"/>
                    <a:pt x="36" y="26"/>
                  </a:cubicBezTo>
                  <a:cubicBezTo>
                    <a:pt x="36" y="13"/>
                    <a:pt x="36" y="13"/>
                    <a:pt x="36" y="13"/>
                  </a:cubicBezTo>
                  <a:cubicBezTo>
                    <a:pt x="36" y="12"/>
                    <a:pt x="35" y="11"/>
                    <a:pt x="34" y="11"/>
                  </a:cubicBezTo>
                  <a:cubicBezTo>
                    <a:pt x="29" y="11"/>
                    <a:pt x="29" y="11"/>
                    <a:pt x="29" y="11"/>
                  </a:cubicBezTo>
                  <a:cubicBezTo>
                    <a:pt x="27" y="11"/>
                    <a:pt x="26" y="12"/>
                    <a:pt x="26" y="13"/>
                  </a:cubicBezTo>
                  <a:cubicBezTo>
                    <a:pt x="26" y="26"/>
                    <a:pt x="26" y="26"/>
                    <a:pt x="26" y="26"/>
                  </a:cubicBezTo>
                  <a:cubicBezTo>
                    <a:pt x="13" y="26"/>
                    <a:pt x="13" y="26"/>
                    <a:pt x="13" y="26"/>
                  </a:cubicBezTo>
                  <a:cubicBezTo>
                    <a:pt x="12" y="26"/>
                    <a:pt x="11" y="27"/>
                    <a:pt x="11" y="29"/>
                  </a:cubicBezTo>
                  <a:cubicBezTo>
                    <a:pt x="11" y="34"/>
                    <a:pt x="11" y="34"/>
                    <a:pt x="11" y="34"/>
                  </a:cubicBezTo>
                  <a:cubicBezTo>
                    <a:pt x="11" y="35"/>
                    <a:pt x="12" y="36"/>
                    <a:pt x="13" y="36"/>
                  </a:cubicBezTo>
                  <a:cubicBezTo>
                    <a:pt x="26" y="36"/>
                    <a:pt x="26" y="36"/>
                    <a:pt x="26" y="36"/>
                  </a:cubicBezTo>
                  <a:cubicBezTo>
                    <a:pt x="26" y="49"/>
                    <a:pt x="26" y="49"/>
                    <a:pt x="26" y="49"/>
                  </a:cubicBezTo>
                  <a:cubicBezTo>
                    <a:pt x="26" y="51"/>
                    <a:pt x="27" y="52"/>
                    <a:pt x="29" y="52"/>
                  </a:cubicBezTo>
                  <a:cubicBezTo>
                    <a:pt x="34" y="52"/>
                    <a:pt x="34" y="52"/>
                    <a:pt x="34" y="52"/>
                  </a:cubicBezTo>
                  <a:cubicBezTo>
                    <a:pt x="35" y="52"/>
                    <a:pt x="36" y="51"/>
                    <a:pt x="36" y="49"/>
                  </a:cubicBezTo>
                  <a:cubicBezTo>
                    <a:pt x="36" y="36"/>
                    <a:pt x="36" y="36"/>
                    <a:pt x="36" y="36"/>
                  </a:cubicBezTo>
                  <a:cubicBezTo>
                    <a:pt x="49" y="36"/>
                    <a:pt x="49" y="36"/>
                    <a:pt x="49" y="36"/>
                  </a:cubicBezTo>
                  <a:cubicBezTo>
                    <a:pt x="51" y="36"/>
                    <a:pt x="52" y="35"/>
                    <a:pt x="52" y="34"/>
                  </a:cubicBezTo>
                  <a:lnTo>
                    <a:pt x="52" y="29"/>
                  </a:lnTo>
                  <a:close/>
                </a:path>
              </a:pathLst>
            </a:custGeom>
            <a:gradFill>
              <a:gsLst>
                <a:gs pos="8000">
                  <a:srgbClr val="00B0F0"/>
                </a:gs>
                <a:gs pos="98000">
                  <a:srgbClr val="9C5D7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10" name="Group 9">
            <a:extLst>
              <a:ext uri="{FF2B5EF4-FFF2-40B4-BE49-F238E27FC236}">
                <a16:creationId xmlns:a16="http://schemas.microsoft.com/office/drawing/2014/main" id="{5371D70D-9BE2-4DBD-BA0F-EBF32D87F7BA}"/>
              </a:ext>
            </a:extLst>
          </p:cNvPr>
          <p:cNvGrpSpPr/>
          <p:nvPr/>
        </p:nvGrpSpPr>
        <p:grpSpPr>
          <a:xfrm>
            <a:off x="9071135" y="2990850"/>
            <a:ext cx="1219201" cy="1314450"/>
            <a:chOff x="9071135" y="2990850"/>
            <a:chExt cx="1219201" cy="1314450"/>
          </a:xfrm>
        </p:grpSpPr>
        <p:sp>
          <p:nvSpPr>
            <p:cNvPr id="30" name="Rectangle 29">
              <a:extLst>
                <a:ext uri="{FF2B5EF4-FFF2-40B4-BE49-F238E27FC236}">
                  <a16:creationId xmlns:a16="http://schemas.microsoft.com/office/drawing/2014/main" id="{4E7D40A8-3AF6-4DF9-B930-045CF7053510}"/>
                </a:ext>
              </a:extLst>
            </p:cNvPr>
            <p:cNvSpPr/>
            <p:nvPr/>
          </p:nvSpPr>
          <p:spPr>
            <a:xfrm>
              <a:off x="9071135" y="3295650"/>
              <a:ext cx="1219201" cy="1009650"/>
            </a:xfrm>
            <a:prstGeom prst="rect">
              <a:avLst/>
            </a:prstGeom>
            <a:gradFill>
              <a:gsLst>
                <a:gs pos="7000">
                  <a:srgbClr val="00B0F0"/>
                </a:gs>
                <a:gs pos="100000">
                  <a:srgbClr val="F252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44FBBD9-E8E3-4E74-81E4-3E7EAEF14241}"/>
                </a:ext>
              </a:extLst>
            </p:cNvPr>
            <p:cNvSpPr/>
            <p:nvPr/>
          </p:nvSpPr>
          <p:spPr>
            <a:xfrm>
              <a:off x="9375935" y="299085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398952F-DD89-4B34-98BC-F49DC58F395D}"/>
                </a:ext>
              </a:extLst>
            </p:cNvPr>
            <p:cNvSpPr txBox="1"/>
            <p:nvPr/>
          </p:nvSpPr>
          <p:spPr>
            <a:xfrm>
              <a:off x="9283344" y="3708112"/>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04</a:t>
              </a:r>
            </a:p>
          </p:txBody>
        </p:sp>
        <p:sp>
          <p:nvSpPr>
            <p:cNvPr id="26" name="Freeform 144">
              <a:extLst>
                <a:ext uri="{FF2B5EF4-FFF2-40B4-BE49-F238E27FC236}">
                  <a16:creationId xmlns:a16="http://schemas.microsoft.com/office/drawing/2014/main" id="{AF716127-B345-4887-BC4F-7A8092488264}"/>
                </a:ext>
              </a:extLst>
            </p:cNvPr>
            <p:cNvSpPr>
              <a:spLocks noEditPoints="1"/>
            </p:cNvSpPr>
            <p:nvPr/>
          </p:nvSpPr>
          <p:spPr bwMode="auto">
            <a:xfrm>
              <a:off x="9495856" y="3131152"/>
              <a:ext cx="384002" cy="297848"/>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0 w 72"/>
                <a:gd name="T9" fmla="*/ 2147483646 h 56"/>
                <a:gd name="T10" fmla="*/ 2147483646 w 72"/>
                <a:gd name="T11" fmla="*/ 0 h 56"/>
                <a:gd name="T12" fmla="*/ 2147483646 w 72"/>
                <a:gd name="T13" fmla="*/ 2147483646 h 56"/>
                <a:gd name="T14" fmla="*/ 2147483646 w 72"/>
                <a:gd name="T15" fmla="*/ 2147483646 h 56"/>
                <a:gd name="T16" fmla="*/ 2147483646 w 72"/>
                <a:gd name="T17" fmla="*/ 2147483646 h 56"/>
                <a:gd name="T18" fmla="*/ 2147483646 w 72"/>
                <a:gd name="T19" fmla="*/ 2147483646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2147483646 w 72"/>
                <a:gd name="T53" fmla="*/ 2147483646 h 56"/>
                <a:gd name="T54" fmla="*/ 2147483646 w 72"/>
                <a:gd name="T55" fmla="*/ 2147483646 h 56"/>
                <a:gd name="T56" fmla="*/ 2147483646 w 72"/>
                <a:gd name="T57" fmla="*/ 2147483646 h 56"/>
                <a:gd name="T58" fmla="*/ 2147483646 w 72"/>
                <a:gd name="T59" fmla="*/ 2147483646 h 56"/>
                <a:gd name="T60" fmla="*/ 2147483646 w 72"/>
                <a:gd name="T61" fmla="*/ 2147483646 h 56"/>
                <a:gd name="T62" fmla="*/ 2147483646 w 72"/>
                <a:gd name="T63" fmla="*/ 2147483646 h 56"/>
                <a:gd name="T64" fmla="*/ 2147483646 w 72"/>
                <a:gd name="T65" fmla="*/ 2147483646 h 56"/>
                <a:gd name="T66" fmla="*/ 2147483646 w 72"/>
                <a:gd name="T67" fmla="*/ 2147483646 h 56"/>
                <a:gd name="T68" fmla="*/ 2147483646 w 72"/>
                <a:gd name="T69" fmla="*/ 2147483646 h 56"/>
                <a:gd name="T70" fmla="*/ 2147483646 w 72"/>
                <a:gd name="T71" fmla="*/ 2147483646 h 56"/>
                <a:gd name="T72" fmla="*/ 2147483646 w 72"/>
                <a:gd name="T73" fmla="*/ 2147483646 h 56"/>
                <a:gd name="T74" fmla="*/ 2147483646 w 72"/>
                <a:gd name="T75" fmla="*/ 2147483646 h 56"/>
                <a:gd name="T76" fmla="*/ 2147483646 w 72"/>
                <a:gd name="T77" fmla="*/ 2147483646 h 56"/>
                <a:gd name="T78" fmla="*/ 2147483646 w 72"/>
                <a:gd name="T79" fmla="*/ 2147483646 h 56"/>
                <a:gd name="T80" fmla="*/ 2147483646 w 72"/>
                <a:gd name="T81" fmla="*/ 2147483646 h 56"/>
                <a:gd name="T82" fmla="*/ 2147483646 w 72"/>
                <a:gd name="T83" fmla="*/ 2147483646 h 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56">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gradFill>
              <a:gsLst>
                <a:gs pos="7000">
                  <a:srgbClr val="00B0F0"/>
                </a:gs>
                <a:gs pos="100000">
                  <a:srgbClr val="F252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8" name="Group 7">
            <a:extLst>
              <a:ext uri="{FF2B5EF4-FFF2-40B4-BE49-F238E27FC236}">
                <a16:creationId xmlns:a16="http://schemas.microsoft.com/office/drawing/2014/main" id="{7B9F990C-B2CB-407A-BC88-C690834F4A22}"/>
              </a:ext>
            </a:extLst>
          </p:cNvPr>
          <p:cNvGrpSpPr/>
          <p:nvPr/>
        </p:nvGrpSpPr>
        <p:grpSpPr>
          <a:xfrm>
            <a:off x="6264772" y="2990850"/>
            <a:ext cx="1219201" cy="1314450"/>
            <a:chOff x="6264772" y="2990850"/>
            <a:chExt cx="1219201" cy="1314450"/>
          </a:xfrm>
        </p:grpSpPr>
        <p:sp>
          <p:nvSpPr>
            <p:cNvPr id="21" name="Rectangle 20">
              <a:extLst>
                <a:ext uri="{FF2B5EF4-FFF2-40B4-BE49-F238E27FC236}">
                  <a16:creationId xmlns:a16="http://schemas.microsoft.com/office/drawing/2014/main" id="{63928EA6-0037-4AF3-B89F-1A7D60F05B00}"/>
                </a:ext>
              </a:extLst>
            </p:cNvPr>
            <p:cNvSpPr/>
            <p:nvPr/>
          </p:nvSpPr>
          <p:spPr>
            <a:xfrm>
              <a:off x="6264772" y="3295650"/>
              <a:ext cx="1219201" cy="1009650"/>
            </a:xfrm>
            <a:prstGeom prst="rect">
              <a:avLst/>
            </a:prstGeom>
            <a:gradFill>
              <a:gsLst>
                <a:gs pos="8000">
                  <a:srgbClr val="00B0F0"/>
                </a:gs>
                <a:gs pos="98000">
                  <a:srgbClr val="EF6E9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2438C96-DE65-449B-A4CD-D2F5FE5A8F58}"/>
                </a:ext>
              </a:extLst>
            </p:cNvPr>
            <p:cNvSpPr txBox="1"/>
            <p:nvPr/>
          </p:nvSpPr>
          <p:spPr>
            <a:xfrm>
              <a:off x="6479921" y="3708112"/>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02</a:t>
              </a:r>
            </a:p>
          </p:txBody>
        </p:sp>
        <p:sp>
          <p:nvSpPr>
            <p:cNvPr id="29" name="Oval 28">
              <a:extLst>
                <a:ext uri="{FF2B5EF4-FFF2-40B4-BE49-F238E27FC236}">
                  <a16:creationId xmlns:a16="http://schemas.microsoft.com/office/drawing/2014/main" id="{D28C3DD5-330E-40CF-8733-EB10E52C6B39}"/>
                </a:ext>
              </a:extLst>
            </p:cNvPr>
            <p:cNvSpPr/>
            <p:nvPr/>
          </p:nvSpPr>
          <p:spPr>
            <a:xfrm>
              <a:off x="6566735" y="299085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7">
              <a:extLst>
                <a:ext uri="{FF2B5EF4-FFF2-40B4-BE49-F238E27FC236}">
                  <a16:creationId xmlns:a16="http://schemas.microsoft.com/office/drawing/2014/main" id="{1E66E1A4-C018-4278-B346-3D0C423565A6}"/>
                </a:ext>
              </a:extLst>
            </p:cNvPr>
            <p:cNvSpPr>
              <a:spLocks noEditPoints="1"/>
            </p:cNvSpPr>
            <p:nvPr/>
          </p:nvSpPr>
          <p:spPr bwMode="auto">
            <a:xfrm>
              <a:off x="6727907" y="3150343"/>
              <a:ext cx="302770" cy="318412"/>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gradFill>
              <a:gsLst>
                <a:gs pos="8000">
                  <a:srgbClr val="00B0F0"/>
                </a:gs>
                <a:gs pos="98000">
                  <a:srgbClr val="EF6E9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grpSp>
        <p:nvGrpSpPr>
          <p:cNvPr id="3" name="Group 2">
            <a:extLst>
              <a:ext uri="{FF2B5EF4-FFF2-40B4-BE49-F238E27FC236}">
                <a16:creationId xmlns:a16="http://schemas.microsoft.com/office/drawing/2014/main" id="{7C2A61F5-8DA8-461C-A0B0-2A77E6E2514D}"/>
              </a:ext>
            </a:extLst>
          </p:cNvPr>
          <p:cNvGrpSpPr/>
          <p:nvPr/>
        </p:nvGrpSpPr>
        <p:grpSpPr>
          <a:xfrm>
            <a:off x="4751983" y="2510512"/>
            <a:ext cx="2249006" cy="665599"/>
            <a:chOff x="4736743" y="2601952"/>
            <a:chExt cx="2249006" cy="665599"/>
          </a:xfrm>
        </p:grpSpPr>
        <p:sp>
          <p:nvSpPr>
            <p:cNvPr id="34" name="TextBox 33">
              <a:extLst>
                <a:ext uri="{FF2B5EF4-FFF2-40B4-BE49-F238E27FC236}">
                  <a16:creationId xmlns:a16="http://schemas.microsoft.com/office/drawing/2014/main" id="{48D407C3-2EC4-4C7A-AC81-206A374FCCE7}"/>
                </a:ext>
              </a:extLst>
            </p:cNvPr>
            <p:cNvSpPr txBox="1"/>
            <p:nvPr/>
          </p:nvSpPr>
          <p:spPr>
            <a:xfrm>
              <a:off x="4781671" y="2601952"/>
              <a:ext cx="1785064"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D70F7918-6F71-4F0E-8745-99D7058CEAFD}"/>
                </a:ext>
              </a:extLst>
            </p:cNvPr>
            <p:cNvSpPr txBox="1"/>
            <p:nvPr/>
          </p:nvSpPr>
          <p:spPr>
            <a:xfrm>
              <a:off x="4736743" y="2898219"/>
              <a:ext cx="2249006" cy="369332"/>
            </a:xfrm>
            <a:prstGeom prst="rect">
              <a:avLst/>
            </a:prstGeom>
            <a:noFill/>
          </p:spPr>
          <p:txBody>
            <a:bodyPr wrap="square" rtlCol="0">
              <a:spAutoFit/>
            </a:bodyPr>
            <a:lstStyle/>
            <a:p>
              <a:r>
                <a:rPr lang="en-US" b="1" dirty="0">
                  <a:solidFill>
                    <a:srgbClr val="00B0F0"/>
                  </a:solidFill>
                  <a:latin typeface="Tw Cen MT" panose="020B0602020104020603" pitchFamily="34" charset="0"/>
                  <a:ea typeface="Tahoma" panose="020B0604030504040204" pitchFamily="34" charset="0"/>
                  <a:cs typeface="Arial" panose="020B0604020202020204" pitchFamily="34" charset="0"/>
                </a:rPr>
                <a:t>  Login Page</a:t>
              </a:r>
            </a:p>
          </p:txBody>
        </p:sp>
      </p:grpSp>
      <p:grpSp>
        <p:nvGrpSpPr>
          <p:cNvPr id="36" name="Group 35">
            <a:extLst>
              <a:ext uri="{FF2B5EF4-FFF2-40B4-BE49-F238E27FC236}">
                <a16:creationId xmlns:a16="http://schemas.microsoft.com/office/drawing/2014/main" id="{09B92595-DE61-4B16-81F3-1278A4D1DD58}"/>
              </a:ext>
            </a:extLst>
          </p:cNvPr>
          <p:cNvGrpSpPr/>
          <p:nvPr/>
        </p:nvGrpSpPr>
        <p:grpSpPr>
          <a:xfrm>
            <a:off x="7545729" y="2510512"/>
            <a:ext cx="2074631" cy="670785"/>
            <a:chOff x="4717011" y="2601952"/>
            <a:chExt cx="2074631" cy="670785"/>
          </a:xfrm>
        </p:grpSpPr>
        <p:sp>
          <p:nvSpPr>
            <p:cNvPr id="37" name="TextBox 36">
              <a:extLst>
                <a:ext uri="{FF2B5EF4-FFF2-40B4-BE49-F238E27FC236}">
                  <a16:creationId xmlns:a16="http://schemas.microsoft.com/office/drawing/2014/main" id="{7B86D7E3-CF4B-4C30-95FB-30A0724EB874}"/>
                </a:ext>
              </a:extLst>
            </p:cNvPr>
            <p:cNvSpPr txBox="1"/>
            <p:nvPr/>
          </p:nvSpPr>
          <p:spPr>
            <a:xfrm>
              <a:off x="4781671" y="2601952"/>
              <a:ext cx="1785064"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6D69C64-800F-470F-A13F-BFCADBA2D797}"/>
                </a:ext>
              </a:extLst>
            </p:cNvPr>
            <p:cNvSpPr txBox="1"/>
            <p:nvPr/>
          </p:nvSpPr>
          <p:spPr>
            <a:xfrm>
              <a:off x="4717011" y="2903405"/>
              <a:ext cx="2074631" cy="369332"/>
            </a:xfrm>
            <a:prstGeom prst="rect">
              <a:avLst/>
            </a:prstGeom>
            <a:noFill/>
          </p:spPr>
          <p:txBody>
            <a:bodyPr wrap="square" rtlCol="0">
              <a:spAutoFit/>
            </a:bodyPr>
            <a:lstStyle/>
            <a:p>
              <a:r>
                <a:rPr lang="en-US" b="1" dirty="0">
                  <a:solidFill>
                    <a:srgbClr val="695E78"/>
                  </a:solidFill>
                  <a:latin typeface="Tw Cen MT" panose="020B0602020104020603" pitchFamily="34" charset="0"/>
                  <a:ea typeface="Tahoma" panose="020B0604030504040204" pitchFamily="34" charset="0"/>
                  <a:cs typeface="Arial" panose="020B0604020202020204" pitchFamily="34" charset="0"/>
                </a:rPr>
                <a:t>  Home Page</a:t>
              </a:r>
            </a:p>
          </p:txBody>
        </p:sp>
      </p:grpSp>
      <p:grpSp>
        <p:nvGrpSpPr>
          <p:cNvPr id="39" name="Group 38">
            <a:extLst>
              <a:ext uri="{FF2B5EF4-FFF2-40B4-BE49-F238E27FC236}">
                <a16:creationId xmlns:a16="http://schemas.microsoft.com/office/drawing/2014/main" id="{162FD9FE-823D-4226-AFB2-6D41C9A39612}"/>
              </a:ext>
            </a:extLst>
          </p:cNvPr>
          <p:cNvGrpSpPr/>
          <p:nvPr/>
        </p:nvGrpSpPr>
        <p:grpSpPr>
          <a:xfrm>
            <a:off x="6116180" y="4412420"/>
            <a:ext cx="1934094" cy="579385"/>
            <a:chOff x="4731250" y="2330344"/>
            <a:chExt cx="1934094" cy="579385"/>
          </a:xfrm>
        </p:grpSpPr>
        <p:sp>
          <p:nvSpPr>
            <p:cNvPr id="40" name="TextBox 39">
              <a:extLst>
                <a:ext uri="{FF2B5EF4-FFF2-40B4-BE49-F238E27FC236}">
                  <a16:creationId xmlns:a16="http://schemas.microsoft.com/office/drawing/2014/main" id="{5AC74B5C-76A2-4A92-B3B8-BB54A73D1632}"/>
                </a:ext>
              </a:extLst>
            </p:cNvPr>
            <p:cNvSpPr txBox="1"/>
            <p:nvPr/>
          </p:nvSpPr>
          <p:spPr>
            <a:xfrm>
              <a:off x="4781671" y="2601952"/>
              <a:ext cx="1729546"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E31E75C-596E-45E6-A14C-8DA15325BD0F}"/>
                </a:ext>
              </a:extLst>
            </p:cNvPr>
            <p:cNvSpPr txBox="1"/>
            <p:nvPr/>
          </p:nvSpPr>
          <p:spPr>
            <a:xfrm>
              <a:off x="4731250" y="2330344"/>
              <a:ext cx="1934094" cy="369332"/>
            </a:xfrm>
            <a:prstGeom prst="rect">
              <a:avLst/>
            </a:prstGeom>
            <a:noFill/>
          </p:spPr>
          <p:txBody>
            <a:bodyPr wrap="square" rtlCol="0">
              <a:spAutoFit/>
            </a:bodyPr>
            <a:lstStyle/>
            <a:p>
              <a:r>
                <a:rPr lang="en-US" b="1" dirty="0">
                  <a:solidFill>
                    <a:srgbClr val="FFA956"/>
                  </a:solidFill>
                  <a:latin typeface="Tw Cen MT" panose="020B0602020104020603" pitchFamily="34" charset="0"/>
                  <a:ea typeface="Tahoma" panose="020B0604030504040204" pitchFamily="34" charset="0"/>
                  <a:cs typeface="Arial" panose="020B0604020202020204" pitchFamily="34" charset="0"/>
                </a:rPr>
                <a:t>Register Page</a:t>
              </a:r>
            </a:p>
          </p:txBody>
        </p:sp>
      </p:grpSp>
      <p:grpSp>
        <p:nvGrpSpPr>
          <p:cNvPr id="42" name="Group 41">
            <a:extLst>
              <a:ext uri="{FF2B5EF4-FFF2-40B4-BE49-F238E27FC236}">
                <a16:creationId xmlns:a16="http://schemas.microsoft.com/office/drawing/2014/main" id="{C2352CA7-0599-4EDC-B51C-51AF16937927}"/>
              </a:ext>
            </a:extLst>
          </p:cNvPr>
          <p:cNvGrpSpPr/>
          <p:nvPr/>
        </p:nvGrpSpPr>
        <p:grpSpPr>
          <a:xfrm>
            <a:off x="8993339" y="4412420"/>
            <a:ext cx="1956601" cy="579385"/>
            <a:chOff x="4781671" y="2330344"/>
            <a:chExt cx="1956601" cy="579385"/>
          </a:xfrm>
        </p:grpSpPr>
        <p:sp>
          <p:nvSpPr>
            <p:cNvPr id="43" name="TextBox 42">
              <a:extLst>
                <a:ext uri="{FF2B5EF4-FFF2-40B4-BE49-F238E27FC236}">
                  <a16:creationId xmlns:a16="http://schemas.microsoft.com/office/drawing/2014/main" id="{AD09CB9C-5805-4310-A87E-CAF64CC61F0E}"/>
                </a:ext>
              </a:extLst>
            </p:cNvPr>
            <p:cNvSpPr txBox="1"/>
            <p:nvPr/>
          </p:nvSpPr>
          <p:spPr>
            <a:xfrm>
              <a:off x="4781671" y="2601952"/>
              <a:ext cx="1798338"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18D67F1-4CFF-4E67-A2FB-83369B5851E1}"/>
                </a:ext>
              </a:extLst>
            </p:cNvPr>
            <p:cNvSpPr txBox="1"/>
            <p:nvPr/>
          </p:nvSpPr>
          <p:spPr>
            <a:xfrm>
              <a:off x="4781671" y="2330344"/>
              <a:ext cx="1956601" cy="369332"/>
            </a:xfrm>
            <a:prstGeom prst="rect">
              <a:avLst/>
            </a:prstGeom>
            <a:noFill/>
          </p:spPr>
          <p:txBody>
            <a:bodyPr wrap="square" rtlCol="0">
              <a:spAutoFit/>
            </a:bodyPr>
            <a:lstStyle/>
            <a:p>
              <a:r>
                <a:rPr lang="en-US" b="1" dirty="0">
                  <a:solidFill>
                    <a:srgbClr val="273445"/>
                  </a:solidFill>
                  <a:latin typeface="Tw Cen MT" panose="020B0602020104020603" pitchFamily="34" charset="0"/>
                  <a:ea typeface="Tahoma" panose="020B0604030504040204" pitchFamily="34" charset="0"/>
                  <a:cs typeface="Arial" panose="020B0604020202020204" pitchFamily="34" charset="0"/>
                </a:rPr>
                <a:t> Destination</a:t>
              </a:r>
            </a:p>
          </p:txBody>
        </p:sp>
      </p:grpSp>
    </p:spTree>
    <p:extLst>
      <p:ext uri="{BB962C8B-B14F-4D97-AF65-F5344CB8AC3E}">
        <p14:creationId xmlns:p14="http://schemas.microsoft.com/office/powerpoint/2010/main" val="3212346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500" fill="hold"/>
                                        <p:tgtEl>
                                          <p:spTgt spid="42"/>
                                        </p:tgtEl>
                                        <p:attrNameLst>
                                          <p:attrName>ppt_w</p:attrName>
                                        </p:attrNameLst>
                                      </p:cBhvr>
                                      <p:tavLst>
                                        <p:tav tm="0">
                                          <p:val>
                                            <p:fltVal val="0"/>
                                          </p:val>
                                        </p:tav>
                                        <p:tav tm="100000">
                                          <p:val>
                                            <p:strVal val="#ppt_w"/>
                                          </p:val>
                                        </p:tav>
                                      </p:tavLst>
                                    </p:anim>
                                    <p:anim calcmode="lin" valueType="num">
                                      <p:cBhvr>
                                        <p:cTn id="29" dur="500" fill="hold"/>
                                        <p:tgtEl>
                                          <p:spTgt spid="42"/>
                                        </p:tgtEl>
                                        <p:attrNameLst>
                                          <p:attrName>ppt_h</p:attrName>
                                        </p:attrNameLst>
                                      </p:cBhvr>
                                      <p:tavLst>
                                        <p:tav tm="0">
                                          <p:val>
                                            <p:fltVal val="0"/>
                                          </p:val>
                                        </p:tav>
                                        <p:tav tm="100000">
                                          <p:val>
                                            <p:strVal val="#ppt_h"/>
                                          </p:val>
                                        </p:tav>
                                      </p:tavLst>
                                    </p:anim>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363396-E54B-4CCB-9A10-8BD60D2450D8}"/>
              </a:ext>
            </a:extLst>
          </p:cNvPr>
          <p:cNvSpPr/>
          <p:nvPr/>
        </p:nvSpPr>
        <p:spPr>
          <a:xfrm>
            <a:off x="673730" y="3295650"/>
            <a:ext cx="1020992" cy="1009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73E7D3D-3A7D-49C8-B423-FEA356CCA916}"/>
              </a:ext>
            </a:extLst>
          </p:cNvPr>
          <p:cNvSpPr txBox="1"/>
          <p:nvPr/>
        </p:nvSpPr>
        <p:spPr>
          <a:xfrm>
            <a:off x="3901403" y="816202"/>
            <a:ext cx="4389195" cy="769441"/>
          </a:xfrm>
          <a:prstGeom prst="rect">
            <a:avLst/>
          </a:prstGeom>
          <a:noFill/>
        </p:spPr>
        <p:txBody>
          <a:bodyPr wrap="square" rtlCol="0">
            <a:spAutoFit/>
          </a:bodyPr>
          <a:lstStyle/>
          <a:p>
            <a:pPr algn="ctr"/>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Work Process</a:t>
            </a:r>
          </a:p>
        </p:txBody>
      </p:sp>
      <p:sp>
        <p:nvSpPr>
          <p:cNvPr id="2" name="Oval 1">
            <a:extLst>
              <a:ext uri="{FF2B5EF4-FFF2-40B4-BE49-F238E27FC236}">
                <a16:creationId xmlns:a16="http://schemas.microsoft.com/office/drawing/2014/main" id="{8AB2C1F4-1D9B-4940-A9A1-3082F826A4E9}"/>
              </a:ext>
            </a:extLst>
          </p:cNvPr>
          <p:cNvSpPr/>
          <p:nvPr/>
        </p:nvSpPr>
        <p:spPr>
          <a:xfrm>
            <a:off x="7605193" y="2160361"/>
            <a:ext cx="3280228" cy="3280228"/>
          </a:xfrm>
          <a:prstGeom prst="ellipse">
            <a:avLst/>
          </a:prstGeom>
          <a:gradFill>
            <a:gsLst>
              <a:gs pos="7000">
                <a:srgbClr val="00B0F0"/>
              </a:gs>
              <a:gs pos="100000">
                <a:srgbClr val="FFA956"/>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313C2D-6BF6-4993-A21B-B4E2E6ADC066}"/>
              </a:ext>
            </a:extLst>
          </p:cNvPr>
          <p:cNvSpPr txBox="1"/>
          <p:nvPr/>
        </p:nvSpPr>
        <p:spPr>
          <a:xfrm>
            <a:off x="7662384" y="3077200"/>
            <a:ext cx="3172137"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END</a:t>
            </a:r>
          </a:p>
        </p:txBody>
      </p:sp>
      <p:grpSp>
        <p:nvGrpSpPr>
          <p:cNvPr id="9" name="Group 8">
            <a:extLst>
              <a:ext uri="{FF2B5EF4-FFF2-40B4-BE49-F238E27FC236}">
                <a16:creationId xmlns:a16="http://schemas.microsoft.com/office/drawing/2014/main" id="{0B6F161D-38E2-48DF-9700-10099AA5398A}"/>
              </a:ext>
            </a:extLst>
          </p:cNvPr>
          <p:cNvGrpSpPr/>
          <p:nvPr/>
        </p:nvGrpSpPr>
        <p:grpSpPr>
          <a:xfrm>
            <a:off x="6081192" y="2990850"/>
            <a:ext cx="1219201" cy="1314450"/>
            <a:chOff x="6081192" y="2990850"/>
            <a:chExt cx="1219201" cy="1314450"/>
          </a:xfrm>
        </p:grpSpPr>
        <p:sp>
          <p:nvSpPr>
            <p:cNvPr id="30" name="Rectangle 29">
              <a:extLst>
                <a:ext uri="{FF2B5EF4-FFF2-40B4-BE49-F238E27FC236}">
                  <a16:creationId xmlns:a16="http://schemas.microsoft.com/office/drawing/2014/main" id="{4E7D40A8-3AF6-4DF9-B930-045CF7053510}"/>
                </a:ext>
              </a:extLst>
            </p:cNvPr>
            <p:cNvSpPr/>
            <p:nvPr/>
          </p:nvSpPr>
          <p:spPr>
            <a:xfrm>
              <a:off x="6081192" y="3346314"/>
              <a:ext cx="1219201" cy="958985"/>
            </a:xfrm>
            <a:prstGeom prst="rect">
              <a:avLst/>
            </a:prstGeom>
            <a:gradFill>
              <a:gsLst>
                <a:gs pos="7000">
                  <a:srgbClr val="00B0F0"/>
                </a:gs>
                <a:gs pos="100000">
                  <a:srgbClr val="F252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844FBBD9-E8E3-4E74-81E4-3E7EAEF14241}"/>
                </a:ext>
              </a:extLst>
            </p:cNvPr>
            <p:cNvSpPr/>
            <p:nvPr/>
          </p:nvSpPr>
          <p:spPr>
            <a:xfrm>
              <a:off x="6385992" y="299085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A35E038-F9FB-4AB3-BF4D-FF10DE46A43D}"/>
                </a:ext>
              </a:extLst>
            </p:cNvPr>
            <p:cNvSpPr txBox="1"/>
            <p:nvPr/>
          </p:nvSpPr>
          <p:spPr>
            <a:xfrm>
              <a:off x="6293401" y="3720525"/>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08</a:t>
              </a:r>
            </a:p>
          </p:txBody>
        </p:sp>
        <p:sp>
          <p:nvSpPr>
            <p:cNvPr id="19" name="Freeform 41">
              <a:extLst>
                <a:ext uri="{FF2B5EF4-FFF2-40B4-BE49-F238E27FC236}">
                  <a16:creationId xmlns:a16="http://schemas.microsoft.com/office/drawing/2014/main" id="{7038EC95-3470-4A75-B775-E506D5809D44}"/>
                </a:ext>
              </a:extLst>
            </p:cNvPr>
            <p:cNvSpPr>
              <a:spLocks/>
            </p:cNvSpPr>
            <p:nvPr/>
          </p:nvSpPr>
          <p:spPr bwMode="auto">
            <a:xfrm>
              <a:off x="6509794" y="3137475"/>
              <a:ext cx="364308" cy="364308"/>
            </a:xfrm>
            <a:custGeom>
              <a:avLst/>
              <a:gdLst>
                <a:gd name="T0" fmla="*/ 2147483646 w 72"/>
                <a:gd name="T1" fmla="*/ 2147483646 h 72"/>
                <a:gd name="T2" fmla="*/ 2147483646 w 72"/>
                <a:gd name="T3" fmla="*/ 2147483646 h 72"/>
                <a:gd name="T4" fmla="*/ 2147483646 w 72"/>
                <a:gd name="T5" fmla="*/ 2147483646 h 72"/>
                <a:gd name="T6" fmla="*/ 2147483646 w 72"/>
                <a:gd name="T7" fmla="*/ 2147483646 h 72"/>
                <a:gd name="T8" fmla="*/ 2147483646 w 72"/>
                <a:gd name="T9" fmla="*/ 2147483646 h 72"/>
                <a:gd name="T10" fmla="*/ 2147483646 w 72"/>
                <a:gd name="T11" fmla="*/ 2147483646 h 72"/>
                <a:gd name="T12" fmla="*/ 2147483646 w 72"/>
                <a:gd name="T13" fmla="*/ 2147483646 h 72"/>
                <a:gd name="T14" fmla="*/ 2147483646 w 72"/>
                <a:gd name="T15" fmla="*/ 2147483646 h 72"/>
                <a:gd name="T16" fmla="*/ 2147483646 w 72"/>
                <a:gd name="T17" fmla="*/ 2147483646 h 72"/>
                <a:gd name="T18" fmla="*/ 2147483646 w 72"/>
                <a:gd name="T19" fmla="*/ 2147483646 h 72"/>
                <a:gd name="T20" fmla="*/ 2147483646 w 72"/>
                <a:gd name="T21" fmla="*/ 2147483646 h 72"/>
                <a:gd name="T22" fmla="*/ 2147483646 w 72"/>
                <a:gd name="T23" fmla="*/ 2147483646 h 72"/>
                <a:gd name="T24" fmla="*/ 2147483646 w 72"/>
                <a:gd name="T25" fmla="*/ 2147483646 h 72"/>
                <a:gd name="T26" fmla="*/ 2147483646 w 72"/>
                <a:gd name="T27" fmla="*/ 2147483646 h 72"/>
                <a:gd name="T28" fmla="*/ 2147483646 w 72"/>
                <a:gd name="T29" fmla="*/ 2147483646 h 72"/>
                <a:gd name="T30" fmla="*/ 2147483646 w 72"/>
                <a:gd name="T31" fmla="*/ 2147483646 h 72"/>
                <a:gd name="T32" fmla="*/ 2147483646 w 72"/>
                <a:gd name="T33" fmla="*/ 2147483646 h 72"/>
                <a:gd name="T34" fmla="*/ 2147483646 w 72"/>
                <a:gd name="T35" fmla="*/ 2147483646 h 72"/>
                <a:gd name="T36" fmla="*/ 2147483646 w 72"/>
                <a:gd name="T37" fmla="*/ 2147483646 h 72"/>
                <a:gd name="T38" fmla="*/ 2147483646 w 72"/>
                <a:gd name="T39" fmla="*/ 2147483646 h 72"/>
                <a:gd name="T40" fmla="*/ 2147483646 w 72"/>
                <a:gd name="T41" fmla="*/ 2147483646 h 72"/>
                <a:gd name="T42" fmla="*/ 2147483646 w 72"/>
                <a:gd name="T43" fmla="*/ 2147483646 h 72"/>
                <a:gd name="T44" fmla="*/ 2147483646 w 72"/>
                <a:gd name="T45" fmla="*/ 2147483646 h 72"/>
                <a:gd name="T46" fmla="*/ 0 w 72"/>
                <a:gd name="T47" fmla="*/ 2147483646 h 72"/>
                <a:gd name="T48" fmla="*/ 2147483646 w 72"/>
                <a:gd name="T49" fmla="*/ 2147483646 h 72"/>
                <a:gd name="T50" fmla="*/ 2147483646 w 72"/>
                <a:gd name="T51" fmla="*/ 2147483646 h 72"/>
                <a:gd name="T52" fmla="*/ 2147483646 w 72"/>
                <a:gd name="T53" fmla="*/ 2147483646 h 72"/>
                <a:gd name="T54" fmla="*/ 2147483646 w 72"/>
                <a:gd name="T55" fmla="*/ 2147483646 h 72"/>
                <a:gd name="T56" fmla="*/ 2147483646 w 72"/>
                <a:gd name="T57" fmla="*/ 2147483646 h 72"/>
                <a:gd name="T58" fmla="*/ 2147483646 w 72"/>
                <a:gd name="T59" fmla="*/ 2147483646 h 72"/>
                <a:gd name="T60" fmla="*/ 2147483646 w 72"/>
                <a:gd name="T61" fmla="*/ 2147483646 h 72"/>
                <a:gd name="T62" fmla="*/ 2147483646 w 72"/>
                <a:gd name="T63" fmla="*/ 2147483646 h 72"/>
                <a:gd name="T64" fmla="*/ 2147483646 w 72"/>
                <a:gd name="T65" fmla="*/ 2147483646 h 72"/>
                <a:gd name="T66" fmla="*/ 2147483646 w 72"/>
                <a:gd name="T67" fmla="*/ 2147483646 h 72"/>
                <a:gd name="T68" fmla="*/ 2147483646 w 72"/>
                <a:gd name="T69" fmla="*/ 2147483646 h 72"/>
                <a:gd name="T70" fmla="*/ 2147483646 w 72"/>
                <a:gd name="T71" fmla="*/ 0 h 72"/>
                <a:gd name="T72" fmla="*/ 2147483646 w 72"/>
                <a:gd name="T73" fmla="*/ 2147483646 h 72"/>
                <a:gd name="T74" fmla="*/ 2147483646 w 72"/>
                <a:gd name="T75" fmla="*/ 2147483646 h 72"/>
                <a:gd name="T76" fmla="*/ 2147483646 w 72"/>
                <a:gd name="T77" fmla="*/ 2147483646 h 72"/>
                <a:gd name="T78" fmla="*/ 2147483646 w 72"/>
                <a:gd name="T79" fmla="*/ 2147483646 h 72"/>
                <a:gd name="T80" fmla="*/ 2147483646 w 72"/>
                <a:gd name="T81" fmla="*/ 2147483646 h 72"/>
                <a:gd name="T82" fmla="*/ 2147483646 w 72"/>
                <a:gd name="T83" fmla="*/ 2147483646 h 72"/>
                <a:gd name="T84" fmla="*/ 2147483646 w 72"/>
                <a:gd name="T85" fmla="*/ 2147483646 h 72"/>
                <a:gd name="T86" fmla="*/ 2147483646 w 72"/>
                <a:gd name="T87" fmla="*/ 2147483646 h 72"/>
                <a:gd name="T88" fmla="*/ 2147483646 w 72"/>
                <a:gd name="T89" fmla="*/ 2147483646 h 72"/>
                <a:gd name="T90" fmla="*/ 2147483646 w 72"/>
                <a:gd name="T91" fmla="*/ 2147483646 h 72"/>
                <a:gd name="T92" fmla="*/ 2147483646 w 72"/>
                <a:gd name="T93" fmla="*/ 2147483646 h 72"/>
                <a:gd name="T94" fmla="*/ 2147483646 w 72"/>
                <a:gd name="T95" fmla="*/ 2147483646 h 72"/>
                <a:gd name="T96" fmla="*/ 2147483646 w 72"/>
                <a:gd name="T97" fmla="*/ 2147483646 h 7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2" h="72">
                  <a:moveTo>
                    <a:pt x="72" y="38"/>
                  </a:moveTo>
                  <a:cubicBezTo>
                    <a:pt x="61" y="48"/>
                    <a:pt x="61" y="48"/>
                    <a:pt x="61" y="48"/>
                  </a:cubicBezTo>
                  <a:cubicBezTo>
                    <a:pt x="61" y="49"/>
                    <a:pt x="60" y="49"/>
                    <a:pt x="60" y="49"/>
                  </a:cubicBezTo>
                  <a:cubicBezTo>
                    <a:pt x="58" y="49"/>
                    <a:pt x="57" y="48"/>
                    <a:pt x="57" y="47"/>
                  </a:cubicBezTo>
                  <a:cubicBezTo>
                    <a:pt x="57" y="41"/>
                    <a:pt x="57" y="41"/>
                    <a:pt x="57" y="41"/>
                  </a:cubicBezTo>
                  <a:cubicBezTo>
                    <a:pt x="42" y="41"/>
                    <a:pt x="42" y="41"/>
                    <a:pt x="42" y="41"/>
                  </a:cubicBezTo>
                  <a:cubicBezTo>
                    <a:pt x="42" y="57"/>
                    <a:pt x="42" y="57"/>
                    <a:pt x="42" y="57"/>
                  </a:cubicBezTo>
                  <a:cubicBezTo>
                    <a:pt x="47" y="57"/>
                    <a:pt x="47" y="57"/>
                    <a:pt x="47" y="57"/>
                  </a:cubicBezTo>
                  <a:cubicBezTo>
                    <a:pt x="48" y="57"/>
                    <a:pt x="49" y="58"/>
                    <a:pt x="49" y="59"/>
                  </a:cubicBezTo>
                  <a:cubicBezTo>
                    <a:pt x="49" y="60"/>
                    <a:pt x="49" y="61"/>
                    <a:pt x="49" y="61"/>
                  </a:cubicBezTo>
                  <a:cubicBezTo>
                    <a:pt x="38" y="72"/>
                    <a:pt x="38" y="72"/>
                    <a:pt x="38" y="72"/>
                  </a:cubicBezTo>
                  <a:cubicBezTo>
                    <a:pt x="38" y="72"/>
                    <a:pt x="37" y="72"/>
                    <a:pt x="36" y="72"/>
                  </a:cubicBezTo>
                  <a:cubicBezTo>
                    <a:pt x="36" y="72"/>
                    <a:pt x="35" y="72"/>
                    <a:pt x="35" y="72"/>
                  </a:cubicBezTo>
                  <a:cubicBezTo>
                    <a:pt x="24" y="61"/>
                    <a:pt x="24" y="61"/>
                    <a:pt x="24" y="61"/>
                  </a:cubicBezTo>
                  <a:cubicBezTo>
                    <a:pt x="24" y="61"/>
                    <a:pt x="24" y="60"/>
                    <a:pt x="24" y="59"/>
                  </a:cubicBezTo>
                  <a:cubicBezTo>
                    <a:pt x="24" y="58"/>
                    <a:pt x="25" y="57"/>
                    <a:pt x="26" y="57"/>
                  </a:cubicBezTo>
                  <a:cubicBezTo>
                    <a:pt x="31" y="57"/>
                    <a:pt x="31" y="57"/>
                    <a:pt x="31" y="57"/>
                  </a:cubicBezTo>
                  <a:cubicBezTo>
                    <a:pt x="31" y="41"/>
                    <a:pt x="31" y="41"/>
                    <a:pt x="31" y="41"/>
                  </a:cubicBezTo>
                  <a:cubicBezTo>
                    <a:pt x="16" y="41"/>
                    <a:pt x="16" y="41"/>
                    <a:pt x="16" y="41"/>
                  </a:cubicBezTo>
                  <a:cubicBezTo>
                    <a:pt x="16" y="47"/>
                    <a:pt x="16" y="47"/>
                    <a:pt x="16" y="47"/>
                  </a:cubicBezTo>
                  <a:cubicBezTo>
                    <a:pt x="16" y="48"/>
                    <a:pt x="15" y="49"/>
                    <a:pt x="13" y="49"/>
                  </a:cubicBezTo>
                  <a:cubicBezTo>
                    <a:pt x="13" y="49"/>
                    <a:pt x="12" y="49"/>
                    <a:pt x="12" y="48"/>
                  </a:cubicBezTo>
                  <a:cubicBezTo>
                    <a:pt x="1" y="38"/>
                    <a:pt x="1" y="38"/>
                    <a:pt x="1" y="38"/>
                  </a:cubicBezTo>
                  <a:cubicBezTo>
                    <a:pt x="1" y="38"/>
                    <a:pt x="0" y="37"/>
                    <a:pt x="0" y="36"/>
                  </a:cubicBezTo>
                  <a:cubicBezTo>
                    <a:pt x="0" y="36"/>
                    <a:pt x="1" y="35"/>
                    <a:pt x="1" y="34"/>
                  </a:cubicBezTo>
                  <a:cubicBezTo>
                    <a:pt x="12" y="24"/>
                    <a:pt x="12" y="24"/>
                    <a:pt x="12" y="24"/>
                  </a:cubicBezTo>
                  <a:cubicBezTo>
                    <a:pt x="12" y="24"/>
                    <a:pt x="13" y="23"/>
                    <a:pt x="13" y="23"/>
                  </a:cubicBezTo>
                  <a:cubicBezTo>
                    <a:pt x="15" y="23"/>
                    <a:pt x="16" y="25"/>
                    <a:pt x="16" y="26"/>
                  </a:cubicBezTo>
                  <a:cubicBezTo>
                    <a:pt x="16" y="31"/>
                    <a:pt x="16" y="31"/>
                    <a:pt x="16" y="31"/>
                  </a:cubicBezTo>
                  <a:cubicBezTo>
                    <a:pt x="31" y="31"/>
                    <a:pt x="31" y="31"/>
                    <a:pt x="31" y="31"/>
                  </a:cubicBezTo>
                  <a:cubicBezTo>
                    <a:pt x="31" y="16"/>
                    <a:pt x="31" y="16"/>
                    <a:pt x="31" y="16"/>
                  </a:cubicBezTo>
                  <a:cubicBezTo>
                    <a:pt x="26" y="16"/>
                    <a:pt x="26" y="16"/>
                    <a:pt x="26" y="16"/>
                  </a:cubicBezTo>
                  <a:cubicBezTo>
                    <a:pt x="25" y="16"/>
                    <a:pt x="24" y="15"/>
                    <a:pt x="24" y="13"/>
                  </a:cubicBezTo>
                  <a:cubicBezTo>
                    <a:pt x="24" y="12"/>
                    <a:pt x="24" y="12"/>
                    <a:pt x="24" y="11"/>
                  </a:cubicBezTo>
                  <a:cubicBezTo>
                    <a:pt x="35" y="1"/>
                    <a:pt x="35" y="1"/>
                    <a:pt x="35" y="1"/>
                  </a:cubicBezTo>
                  <a:cubicBezTo>
                    <a:pt x="35" y="1"/>
                    <a:pt x="36" y="0"/>
                    <a:pt x="36" y="0"/>
                  </a:cubicBezTo>
                  <a:cubicBezTo>
                    <a:pt x="37" y="0"/>
                    <a:pt x="38" y="1"/>
                    <a:pt x="38" y="1"/>
                  </a:cubicBezTo>
                  <a:cubicBezTo>
                    <a:pt x="49" y="11"/>
                    <a:pt x="49" y="11"/>
                    <a:pt x="49" y="11"/>
                  </a:cubicBezTo>
                  <a:cubicBezTo>
                    <a:pt x="49" y="12"/>
                    <a:pt x="49" y="12"/>
                    <a:pt x="49" y="13"/>
                  </a:cubicBezTo>
                  <a:cubicBezTo>
                    <a:pt x="49" y="15"/>
                    <a:pt x="48" y="16"/>
                    <a:pt x="47" y="16"/>
                  </a:cubicBezTo>
                  <a:cubicBezTo>
                    <a:pt x="42" y="16"/>
                    <a:pt x="42" y="16"/>
                    <a:pt x="42" y="16"/>
                  </a:cubicBezTo>
                  <a:cubicBezTo>
                    <a:pt x="42" y="31"/>
                    <a:pt x="42" y="31"/>
                    <a:pt x="42" y="31"/>
                  </a:cubicBezTo>
                  <a:cubicBezTo>
                    <a:pt x="57" y="31"/>
                    <a:pt x="57" y="31"/>
                    <a:pt x="57" y="31"/>
                  </a:cubicBezTo>
                  <a:cubicBezTo>
                    <a:pt x="57" y="26"/>
                    <a:pt x="57" y="26"/>
                    <a:pt x="57" y="26"/>
                  </a:cubicBezTo>
                  <a:cubicBezTo>
                    <a:pt x="57" y="25"/>
                    <a:pt x="58" y="23"/>
                    <a:pt x="60" y="23"/>
                  </a:cubicBezTo>
                  <a:cubicBezTo>
                    <a:pt x="60" y="23"/>
                    <a:pt x="61" y="24"/>
                    <a:pt x="61" y="24"/>
                  </a:cubicBezTo>
                  <a:cubicBezTo>
                    <a:pt x="72" y="34"/>
                    <a:pt x="72" y="34"/>
                    <a:pt x="72" y="34"/>
                  </a:cubicBezTo>
                  <a:cubicBezTo>
                    <a:pt x="72" y="35"/>
                    <a:pt x="72" y="36"/>
                    <a:pt x="72" y="36"/>
                  </a:cubicBezTo>
                  <a:cubicBezTo>
                    <a:pt x="72" y="37"/>
                    <a:pt x="72" y="38"/>
                    <a:pt x="72" y="38"/>
                  </a:cubicBezTo>
                  <a:close/>
                </a:path>
              </a:pathLst>
            </a:custGeom>
            <a:gradFill>
              <a:gsLst>
                <a:gs pos="7000">
                  <a:srgbClr val="00B0F0"/>
                </a:gs>
                <a:gs pos="100000">
                  <a:srgbClr val="F252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7" name="Group 6">
            <a:extLst>
              <a:ext uri="{FF2B5EF4-FFF2-40B4-BE49-F238E27FC236}">
                <a16:creationId xmlns:a16="http://schemas.microsoft.com/office/drawing/2014/main" id="{BAA556FF-9A5F-4F91-87E5-178EC27DE026}"/>
              </a:ext>
            </a:extLst>
          </p:cNvPr>
          <p:cNvGrpSpPr/>
          <p:nvPr/>
        </p:nvGrpSpPr>
        <p:grpSpPr>
          <a:xfrm>
            <a:off x="3274829" y="2990850"/>
            <a:ext cx="1219201" cy="1314450"/>
            <a:chOff x="3274829" y="2990850"/>
            <a:chExt cx="1219201" cy="1314450"/>
          </a:xfrm>
        </p:grpSpPr>
        <p:sp>
          <p:nvSpPr>
            <p:cNvPr id="21" name="Rectangle 20">
              <a:extLst>
                <a:ext uri="{FF2B5EF4-FFF2-40B4-BE49-F238E27FC236}">
                  <a16:creationId xmlns:a16="http://schemas.microsoft.com/office/drawing/2014/main" id="{63928EA6-0037-4AF3-B89F-1A7D60F05B00}"/>
                </a:ext>
              </a:extLst>
            </p:cNvPr>
            <p:cNvSpPr/>
            <p:nvPr/>
          </p:nvSpPr>
          <p:spPr>
            <a:xfrm>
              <a:off x="3274829" y="3295650"/>
              <a:ext cx="1219201" cy="1009650"/>
            </a:xfrm>
            <a:prstGeom prst="rect">
              <a:avLst/>
            </a:prstGeom>
            <a:gradFill>
              <a:gsLst>
                <a:gs pos="8000">
                  <a:srgbClr val="00B0F0"/>
                </a:gs>
                <a:gs pos="98000">
                  <a:srgbClr val="EF6E9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C26BD37C-9E4B-46D9-8B72-3E68D359EED8}"/>
                </a:ext>
              </a:extLst>
            </p:cNvPr>
            <p:cNvSpPr/>
            <p:nvPr/>
          </p:nvSpPr>
          <p:spPr>
            <a:xfrm>
              <a:off x="3581100" y="299085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1D7C66C-72DE-42D7-B914-A4F450E29182}"/>
                </a:ext>
              </a:extLst>
            </p:cNvPr>
            <p:cNvSpPr txBox="1"/>
            <p:nvPr/>
          </p:nvSpPr>
          <p:spPr>
            <a:xfrm>
              <a:off x="3489978" y="3720525"/>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06</a:t>
              </a:r>
            </a:p>
          </p:txBody>
        </p:sp>
        <p:sp>
          <p:nvSpPr>
            <p:cNvPr id="20" name="Freeform 66">
              <a:extLst>
                <a:ext uri="{FF2B5EF4-FFF2-40B4-BE49-F238E27FC236}">
                  <a16:creationId xmlns:a16="http://schemas.microsoft.com/office/drawing/2014/main" id="{92710508-AFEA-41B0-95F1-510D0DC5865C}"/>
                </a:ext>
              </a:extLst>
            </p:cNvPr>
            <p:cNvSpPr>
              <a:spLocks noEditPoints="1"/>
            </p:cNvSpPr>
            <p:nvPr/>
          </p:nvSpPr>
          <p:spPr bwMode="auto">
            <a:xfrm>
              <a:off x="3702275" y="3152813"/>
              <a:ext cx="364308" cy="282570"/>
            </a:xfrm>
            <a:custGeom>
              <a:avLst/>
              <a:gdLst>
                <a:gd name="T0" fmla="*/ 2147483646 w 72"/>
                <a:gd name="T1" fmla="*/ 2147483646 h 56"/>
                <a:gd name="T2" fmla="*/ 2147483646 w 72"/>
                <a:gd name="T3" fmla="*/ 2147483646 h 56"/>
                <a:gd name="T4" fmla="*/ 2147483646 w 72"/>
                <a:gd name="T5" fmla="*/ 2147483646 h 56"/>
                <a:gd name="T6" fmla="*/ 2147483646 w 72"/>
                <a:gd name="T7" fmla="*/ 2147483646 h 56"/>
                <a:gd name="T8" fmla="*/ 2147483646 w 72"/>
                <a:gd name="T9" fmla="*/ 2147483646 h 56"/>
                <a:gd name="T10" fmla="*/ 2147483646 w 72"/>
                <a:gd name="T11" fmla="*/ 2147483646 h 56"/>
                <a:gd name="T12" fmla="*/ 2147483646 w 72"/>
                <a:gd name="T13" fmla="*/ 2147483646 h 56"/>
                <a:gd name="T14" fmla="*/ 2147483646 w 72"/>
                <a:gd name="T15" fmla="*/ 2147483646 h 56"/>
                <a:gd name="T16" fmla="*/ 0 w 72"/>
                <a:gd name="T17" fmla="*/ 2147483646 h 56"/>
                <a:gd name="T18" fmla="*/ 2147483646 w 72"/>
                <a:gd name="T19" fmla="*/ 0 h 56"/>
                <a:gd name="T20" fmla="*/ 2147483646 w 72"/>
                <a:gd name="T21" fmla="*/ 2147483646 h 56"/>
                <a:gd name="T22" fmla="*/ 2147483646 w 72"/>
                <a:gd name="T23" fmla="*/ 2147483646 h 56"/>
                <a:gd name="T24" fmla="*/ 2147483646 w 72"/>
                <a:gd name="T25" fmla="*/ 2147483646 h 56"/>
                <a:gd name="T26" fmla="*/ 2147483646 w 72"/>
                <a:gd name="T27" fmla="*/ 2147483646 h 56"/>
                <a:gd name="T28" fmla="*/ 2147483646 w 72"/>
                <a:gd name="T29" fmla="*/ 2147483646 h 56"/>
                <a:gd name="T30" fmla="*/ 2147483646 w 72"/>
                <a:gd name="T31" fmla="*/ 2147483646 h 56"/>
                <a:gd name="T32" fmla="*/ 2147483646 w 72"/>
                <a:gd name="T33" fmla="*/ 2147483646 h 56"/>
                <a:gd name="T34" fmla="*/ 2147483646 w 72"/>
                <a:gd name="T35" fmla="*/ 2147483646 h 56"/>
                <a:gd name="T36" fmla="*/ 2147483646 w 72"/>
                <a:gd name="T37" fmla="*/ 2147483646 h 56"/>
                <a:gd name="T38" fmla="*/ 2147483646 w 72"/>
                <a:gd name="T39" fmla="*/ 2147483646 h 56"/>
                <a:gd name="T40" fmla="*/ 2147483646 w 72"/>
                <a:gd name="T41" fmla="*/ 2147483646 h 56"/>
                <a:gd name="T42" fmla="*/ 2147483646 w 72"/>
                <a:gd name="T43" fmla="*/ 2147483646 h 56"/>
                <a:gd name="T44" fmla="*/ 2147483646 w 72"/>
                <a:gd name="T45" fmla="*/ 2147483646 h 56"/>
                <a:gd name="T46" fmla="*/ 2147483646 w 72"/>
                <a:gd name="T47" fmla="*/ 2147483646 h 56"/>
                <a:gd name="T48" fmla="*/ 2147483646 w 72"/>
                <a:gd name="T49" fmla="*/ 2147483646 h 56"/>
                <a:gd name="T50" fmla="*/ 2147483646 w 72"/>
                <a:gd name="T51" fmla="*/ 2147483646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gradFill>
              <a:gsLst>
                <a:gs pos="8000">
                  <a:srgbClr val="00B0F0"/>
                </a:gs>
                <a:gs pos="98000">
                  <a:srgbClr val="EF6E9A"/>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3" name="Group 2">
            <a:extLst>
              <a:ext uri="{FF2B5EF4-FFF2-40B4-BE49-F238E27FC236}">
                <a16:creationId xmlns:a16="http://schemas.microsoft.com/office/drawing/2014/main" id="{712946C9-7151-47CA-9F0E-6402A88B9C0C}"/>
              </a:ext>
            </a:extLst>
          </p:cNvPr>
          <p:cNvGrpSpPr/>
          <p:nvPr/>
        </p:nvGrpSpPr>
        <p:grpSpPr>
          <a:xfrm>
            <a:off x="1873118" y="3295650"/>
            <a:ext cx="1219201" cy="1314450"/>
            <a:chOff x="1873118" y="3295650"/>
            <a:chExt cx="1219201" cy="1314450"/>
          </a:xfrm>
        </p:grpSpPr>
        <p:sp>
          <p:nvSpPr>
            <p:cNvPr id="6" name="Rectangle 5">
              <a:extLst>
                <a:ext uri="{FF2B5EF4-FFF2-40B4-BE49-F238E27FC236}">
                  <a16:creationId xmlns:a16="http://schemas.microsoft.com/office/drawing/2014/main" id="{7C23099B-6F7C-4BBD-9F4E-A5126796931E}"/>
                </a:ext>
              </a:extLst>
            </p:cNvPr>
            <p:cNvSpPr/>
            <p:nvPr/>
          </p:nvSpPr>
          <p:spPr>
            <a:xfrm>
              <a:off x="1873118" y="3295650"/>
              <a:ext cx="1219201" cy="1009650"/>
            </a:xfrm>
            <a:prstGeom prst="rect">
              <a:avLst/>
            </a:prstGeom>
            <a:gradFill>
              <a:gsLst>
                <a:gs pos="8000">
                  <a:srgbClr val="00B0F0"/>
                </a:gs>
                <a:gs pos="98000">
                  <a:srgbClr val="9C5D7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E362F3D7-4057-4205-B36D-C9885BF009F6}"/>
                </a:ext>
              </a:extLst>
            </p:cNvPr>
            <p:cNvSpPr/>
            <p:nvPr/>
          </p:nvSpPr>
          <p:spPr>
            <a:xfrm>
              <a:off x="2177918" y="400050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AA33C0-6113-45F7-A948-34F32E1E9592}"/>
                </a:ext>
              </a:extLst>
            </p:cNvPr>
            <p:cNvSpPr txBox="1"/>
            <p:nvPr/>
          </p:nvSpPr>
          <p:spPr>
            <a:xfrm>
              <a:off x="2088268" y="3295650"/>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05</a:t>
              </a:r>
            </a:p>
          </p:txBody>
        </p:sp>
        <p:sp>
          <p:nvSpPr>
            <p:cNvPr id="22" name="Freeform 123">
              <a:extLst>
                <a:ext uri="{FF2B5EF4-FFF2-40B4-BE49-F238E27FC236}">
                  <a16:creationId xmlns:a16="http://schemas.microsoft.com/office/drawing/2014/main" id="{61094871-0661-472C-81D9-6F6B938C2019}"/>
                </a:ext>
              </a:extLst>
            </p:cNvPr>
            <p:cNvSpPr>
              <a:spLocks noEditPoints="1"/>
            </p:cNvSpPr>
            <p:nvPr/>
          </p:nvSpPr>
          <p:spPr bwMode="auto">
            <a:xfrm>
              <a:off x="2306519" y="4109796"/>
              <a:ext cx="352400" cy="352398"/>
            </a:xfrm>
            <a:custGeom>
              <a:avLst/>
              <a:gdLst>
                <a:gd name="T0" fmla="*/ 2147483646 w 62"/>
                <a:gd name="T1" fmla="*/ 2147483646 h 62"/>
                <a:gd name="T2" fmla="*/ 0 w 62"/>
                <a:gd name="T3" fmla="*/ 2147483646 h 62"/>
                <a:gd name="T4" fmla="*/ 2147483646 w 62"/>
                <a:gd name="T5" fmla="*/ 0 h 62"/>
                <a:gd name="T6" fmla="*/ 2147483646 w 62"/>
                <a:gd name="T7" fmla="*/ 2147483646 h 62"/>
                <a:gd name="T8" fmla="*/ 2147483646 w 62"/>
                <a:gd name="T9" fmla="*/ 2147483646 h 62"/>
                <a:gd name="T10" fmla="*/ 2147483646 w 62"/>
                <a:gd name="T11" fmla="*/ 2147483646 h 62"/>
                <a:gd name="T12" fmla="*/ 2147483646 w 62"/>
                <a:gd name="T13" fmla="*/ 2147483646 h 62"/>
                <a:gd name="T14" fmla="*/ 2147483646 w 62"/>
                <a:gd name="T15" fmla="*/ 2147483646 h 62"/>
                <a:gd name="T16" fmla="*/ 2147483646 w 62"/>
                <a:gd name="T17" fmla="*/ 2147483646 h 62"/>
                <a:gd name="T18" fmla="*/ 2147483646 w 62"/>
                <a:gd name="T19" fmla="*/ 2147483646 h 62"/>
                <a:gd name="T20" fmla="*/ 2147483646 w 62"/>
                <a:gd name="T21" fmla="*/ 2147483646 h 62"/>
                <a:gd name="T22" fmla="*/ 2147483646 w 62"/>
                <a:gd name="T23" fmla="*/ 2147483646 h 62"/>
                <a:gd name="T24" fmla="*/ 2147483646 w 62"/>
                <a:gd name="T25" fmla="*/ 2147483646 h 62"/>
                <a:gd name="T26" fmla="*/ 2147483646 w 62"/>
                <a:gd name="T27" fmla="*/ 2147483646 h 62"/>
                <a:gd name="T28" fmla="*/ 2147483646 w 62"/>
                <a:gd name="T29" fmla="*/ 2147483646 h 62"/>
                <a:gd name="T30" fmla="*/ 2147483646 w 62"/>
                <a:gd name="T31" fmla="*/ 2147483646 h 62"/>
                <a:gd name="T32" fmla="*/ 2147483646 w 62"/>
                <a:gd name="T33" fmla="*/ 2147483646 h 62"/>
                <a:gd name="T34" fmla="*/ 2147483646 w 62"/>
                <a:gd name="T35" fmla="*/ 2147483646 h 62"/>
                <a:gd name="T36" fmla="*/ 2147483646 w 62"/>
                <a:gd name="T37" fmla="*/ 2147483646 h 62"/>
                <a:gd name="T38" fmla="*/ 2147483646 w 62"/>
                <a:gd name="T39" fmla="*/ 2147483646 h 62"/>
                <a:gd name="T40" fmla="*/ 2147483646 w 62"/>
                <a:gd name="T41" fmla="*/ 2147483646 h 62"/>
                <a:gd name="T42" fmla="*/ 2147483646 w 62"/>
                <a:gd name="T43" fmla="*/ 2147483646 h 62"/>
                <a:gd name="T44" fmla="*/ 2147483646 w 62"/>
                <a:gd name="T45" fmla="*/ 2147483646 h 62"/>
                <a:gd name="T46" fmla="*/ 2147483646 w 62"/>
                <a:gd name="T47" fmla="*/ 2147483646 h 62"/>
                <a:gd name="T48" fmla="*/ 2147483646 w 62"/>
                <a:gd name="T49" fmla="*/ 2147483646 h 62"/>
                <a:gd name="T50" fmla="*/ 2147483646 w 62"/>
                <a:gd name="T51" fmla="*/ 2147483646 h 62"/>
                <a:gd name="T52" fmla="*/ 2147483646 w 62"/>
                <a:gd name="T53" fmla="*/ 2147483646 h 62"/>
                <a:gd name="T54" fmla="*/ 2147483646 w 62"/>
                <a:gd name="T55" fmla="*/ 2147483646 h 62"/>
                <a:gd name="T56" fmla="*/ 2147483646 w 62"/>
                <a:gd name="T57" fmla="*/ 2147483646 h 62"/>
                <a:gd name="T58" fmla="*/ 2147483646 w 62"/>
                <a:gd name="T59" fmla="*/ 2147483646 h 62"/>
                <a:gd name="T60" fmla="*/ 2147483646 w 62"/>
                <a:gd name="T61" fmla="*/ 2147483646 h 62"/>
                <a:gd name="T62" fmla="*/ 2147483646 w 62"/>
                <a:gd name="T63" fmla="*/ 2147483646 h 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gradFill>
              <a:gsLst>
                <a:gs pos="8000">
                  <a:srgbClr val="00B0F0"/>
                </a:gs>
                <a:gs pos="98000">
                  <a:srgbClr val="9C5D7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8" name="Group 7">
            <a:extLst>
              <a:ext uri="{FF2B5EF4-FFF2-40B4-BE49-F238E27FC236}">
                <a16:creationId xmlns:a16="http://schemas.microsoft.com/office/drawing/2014/main" id="{8D0E517B-0C97-4CCA-A80F-0126196E7B9B}"/>
              </a:ext>
            </a:extLst>
          </p:cNvPr>
          <p:cNvGrpSpPr/>
          <p:nvPr/>
        </p:nvGrpSpPr>
        <p:grpSpPr>
          <a:xfrm>
            <a:off x="4676540" y="3295650"/>
            <a:ext cx="1219201" cy="1314450"/>
            <a:chOff x="4676540" y="3295650"/>
            <a:chExt cx="1219201" cy="1314450"/>
          </a:xfrm>
        </p:grpSpPr>
        <p:sp>
          <p:nvSpPr>
            <p:cNvPr id="24" name="Rectangle 23">
              <a:extLst>
                <a:ext uri="{FF2B5EF4-FFF2-40B4-BE49-F238E27FC236}">
                  <a16:creationId xmlns:a16="http://schemas.microsoft.com/office/drawing/2014/main" id="{E66D7D58-6B0B-49EC-985D-CAA434634025}"/>
                </a:ext>
              </a:extLst>
            </p:cNvPr>
            <p:cNvSpPr/>
            <p:nvPr/>
          </p:nvSpPr>
          <p:spPr>
            <a:xfrm>
              <a:off x="4676540" y="3295650"/>
              <a:ext cx="1219201" cy="1009650"/>
            </a:xfrm>
            <a:prstGeom prst="rect">
              <a:avLst/>
            </a:prstGeom>
            <a:gradFill>
              <a:gsLst>
                <a:gs pos="8000">
                  <a:srgbClr val="00B0F0"/>
                </a:gs>
                <a:gs pos="98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D46FFF6-8041-487E-ACF5-C9CC0503259D}"/>
                </a:ext>
              </a:extLst>
            </p:cNvPr>
            <p:cNvSpPr/>
            <p:nvPr/>
          </p:nvSpPr>
          <p:spPr>
            <a:xfrm>
              <a:off x="4981340" y="4000500"/>
              <a:ext cx="609600" cy="609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387A471-4ACF-4EB5-803A-3E914D3A1894}"/>
                </a:ext>
              </a:extLst>
            </p:cNvPr>
            <p:cNvSpPr txBox="1"/>
            <p:nvPr/>
          </p:nvSpPr>
          <p:spPr>
            <a:xfrm>
              <a:off x="4891689" y="3295650"/>
              <a:ext cx="788902" cy="584775"/>
            </a:xfrm>
            <a:prstGeom prst="rect">
              <a:avLst/>
            </a:prstGeom>
            <a:noFill/>
          </p:spPr>
          <p:txBody>
            <a:bodyPr wrap="square" rtlCol="0">
              <a:spAutoFit/>
            </a:bodyPr>
            <a:lstStyle/>
            <a:p>
              <a:pPr algn="ctr"/>
              <a:r>
                <a:rPr lang="en-US" sz="3200" b="1" dirty="0">
                  <a:solidFill>
                    <a:schemeClr val="bg1"/>
                  </a:solidFill>
                  <a:latin typeface="Tw Cen MT" panose="020B0602020104020603" pitchFamily="34" charset="0"/>
                  <a:ea typeface="Tahoma" panose="020B0604030504040204" pitchFamily="34" charset="0"/>
                  <a:cs typeface="Arial" panose="020B0604020202020204" pitchFamily="34" charset="0"/>
                </a:rPr>
                <a:t>07</a:t>
              </a:r>
            </a:p>
          </p:txBody>
        </p:sp>
        <p:sp>
          <p:nvSpPr>
            <p:cNvPr id="23" name="Freeform 13">
              <a:extLst>
                <a:ext uri="{FF2B5EF4-FFF2-40B4-BE49-F238E27FC236}">
                  <a16:creationId xmlns:a16="http://schemas.microsoft.com/office/drawing/2014/main" id="{6178BF38-5AB3-475D-91A4-0B57FAEE6AD2}"/>
                </a:ext>
              </a:extLst>
            </p:cNvPr>
            <p:cNvSpPr>
              <a:spLocks noEditPoints="1"/>
            </p:cNvSpPr>
            <p:nvPr/>
          </p:nvSpPr>
          <p:spPr bwMode="auto">
            <a:xfrm>
              <a:off x="5095405" y="4090858"/>
              <a:ext cx="381470" cy="352680"/>
            </a:xfrm>
            <a:custGeom>
              <a:avLst/>
              <a:gdLst>
                <a:gd name="T0" fmla="*/ 2147483646 w 265"/>
                <a:gd name="T1" fmla="*/ 2147483646 h 245"/>
                <a:gd name="T2" fmla="*/ 2147483646 w 265"/>
                <a:gd name="T3" fmla="*/ 0 h 245"/>
                <a:gd name="T4" fmla="*/ 2147483646 w 265"/>
                <a:gd name="T5" fmla="*/ 2147483646 h 245"/>
                <a:gd name="T6" fmla="*/ 2147483646 w 265"/>
                <a:gd name="T7" fmla="*/ 2147483646 h 245"/>
                <a:gd name="T8" fmla="*/ 2147483646 w 265"/>
                <a:gd name="T9" fmla="*/ 2147483646 h 245"/>
                <a:gd name="T10" fmla="*/ 2147483646 w 265"/>
                <a:gd name="T11" fmla="*/ 2147483646 h 245"/>
                <a:gd name="T12" fmla="*/ 2147483646 w 265"/>
                <a:gd name="T13" fmla="*/ 2147483646 h 245"/>
                <a:gd name="T14" fmla="*/ 2147483646 w 265"/>
                <a:gd name="T15" fmla="*/ 2147483646 h 245"/>
                <a:gd name="T16" fmla="*/ 2147483646 w 265"/>
                <a:gd name="T17" fmla="*/ 2147483646 h 245"/>
                <a:gd name="T18" fmla="*/ 2147483646 w 265"/>
                <a:gd name="T19" fmla="*/ 2147483646 h 245"/>
                <a:gd name="T20" fmla="*/ 2147483646 w 265"/>
                <a:gd name="T21" fmla="*/ 2147483646 h 245"/>
                <a:gd name="T22" fmla="*/ 0 w 265"/>
                <a:gd name="T23" fmla="*/ 2147483646 h 245"/>
                <a:gd name="T24" fmla="*/ 2147483646 w 265"/>
                <a:gd name="T25" fmla="*/ 2147483646 h 245"/>
                <a:gd name="T26" fmla="*/ 2147483646 w 265"/>
                <a:gd name="T27" fmla="*/ 2147483646 h 245"/>
                <a:gd name="T28" fmla="*/ 2147483646 w 265"/>
                <a:gd name="T29" fmla="*/ 2147483646 h 245"/>
                <a:gd name="T30" fmla="*/ 0 w 265"/>
                <a:gd name="T31" fmla="*/ 2147483646 h 245"/>
                <a:gd name="T32" fmla="*/ 2147483646 w 265"/>
                <a:gd name="T33" fmla="*/ 0 h 245"/>
                <a:gd name="T34" fmla="*/ 2147483646 w 265"/>
                <a:gd name="T35" fmla="*/ 2147483646 h 245"/>
                <a:gd name="T36" fmla="*/ 2147483646 w 265"/>
                <a:gd name="T37" fmla="*/ 2147483646 h 245"/>
                <a:gd name="T38" fmla="*/ 0 w 265"/>
                <a:gd name="T39" fmla="*/ 2147483646 h 245"/>
                <a:gd name="T40" fmla="*/ 2147483646 w 265"/>
                <a:gd name="T41" fmla="*/ 2147483646 h 245"/>
                <a:gd name="T42" fmla="*/ 2147483646 w 265"/>
                <a:gd name="T43" fmla="*/ 2147483646 h 245"/>
                <a:gd name="T44" fmla="*/ 2147483646 w 265"/>
                <a:gd name="T45" fmla="*/ 2147483646 h 245"/>
                <a:gd name="T46" fmla="*/ 2147483646 w 265"/>
                <a:gd name="T47" fmla="*/ 2147483646 h 245"/>
                <a:gd name="T48" fmla="*/ 2147483646 w 265"/>
                <a:gd name="T49" fmla="*/ 2147483646 h 245"/>
                <a:gd name="T50" fmla="*/ 2147483646 w 265"/>
                <a:gd name="T51" fmla="*/ 2147483646 h 245"/>
                <a:gd name="T52" fmla="*/ 2147483646 w 265"/>
                <a:gd name="T53" fmla="*/ 2147483646 h 245"/>
                <a:gd name="T54" fmla="*/ 2147483646 w 265"/>
                <a:gd name="T55" fmla="*/ 2147483646 h 245"/>
                <a:gd name="T56" fmla="*/ 2147483646 w 265"/>
                <a:gd name="T57" fmla="*/ 2147483646 h 2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65" h="245">
                  <a:moveTo>
                    <a:pt x="133" y="46"/>
                  </a:moveTo>
                  <a:lnTo>
                    <a:pt x="188" y="0"/>
                  </a:lnTo>
                  <a:lnTo>
                    <a:pt x="265" y="51"/>
                  </a:lnTo>
                  <a:lnTo>
                    <a:pt x="212" y="93"/>
                  </a:lnTo>
                  <a:lnTo>
                    <a:pt x="133" y="46"/>
                  </a:lnTo>
                  <a:close/>
                  <a:moveTo>
                    <a:pt x="265" y="136"/>
                  </a:moveTo>
                  <a:lnTo>
                    <a:pt x="188" y="187"/>
                  </a:lnTo>
                  <a:lnTo>
                    <a:pt x="133" y="142"/>
                  </a:lnTo>
                  <a:lnTo>
                    <a:pt x="212" y="93"/>
                  </a:lnTo>
                  <a:lnTo>
                    <a:pt x="265" y="136"/>
                  </a:lnTo>
                  <a:close/>
                  <a:moveTo>
                    <a:pt x="78" y="187"/>
                  </a:moveTo>
                  <a:lnTo>
                    <a:pt x="0" y="136"/>
                  </a:lnTo>
                  <a:lnTo>
                    <a:pt x="54" y="93"/>
                  </a:lnTo>
                  <a:lnTo>
                    <a:pt x="133" y="142"/>
                  </a:lnTo>
                  <a:lnTo>
                    <a:pt x="78" y="187"/>
                  </a:lnTo>
                  <a:close/>
                  <a:moveTo>
                    <a:pt x="0" y="51"/>
                  </a:moveTo>
                  <a:lnTo>
                    <a:pt x="78" y="0"/>
                  </a:lnTo>
                  <a:lnTo>
                    <a:pt x="133" y="46"/>
                  </a:lnTo>
                  <a:lnTo>
                    <a:pt x="54" y="93"/>
                  </a:lnTo>
                  <a:lnTo>
                    <a:pt x="0" y="51"/>
                  </a:lnTo>
                  <a:close/>
                  <a:moveTo>
                    <a:pt x="133" y="151"/>
                  </a:moveTo>
                  <a:lnTo>
                    <a:pt x="188" y="196"/>
                  </a:lnTo>
                  <a:lnTo>
                    <a:pt x="212" y="181"/>
                  </a:lnTo>
                  <a:lnTo>
                    <a:pt x="212" y="198"/>
                  </a:lnTo>
                  <a:lnTo>
                    <a:pt x="133" y="245"/>
                  </a:lnTo>
                  <a:lnTo>
                    <a:pt x="55" y="198"/>
                  </a:lnTo>
                  <a:lnTo>
                    <a:pt x="55" y="181"/>
                  </a:lnTo>
                  <a:lnTo>
                    <a:pt x="78" y="196"/>
                  </a:lnTo>
                  <a:lnTo>
                    <a:pt x="133" y="151"/>
                  </a:lnTo>
                  <a:close/>
                </a:path>
              </a:pathLst>
            </a:custGeom>
            <a:gradFill>
              <a:gsLst>
                <a:gs pos="8000">
                  <a:srgbClr val="00B0F0"/>
                </a:gs>
                <a:gs pos="98000">
                  <a:srgbClr val="27344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grpSp>
        <p:nvGrpSpPr>
          <p:cNvPr id="29" name="Group 28">
            <a:extLst>
              <a:ext uri="{FF2B5EF4-FFF2-40B4-BE49-F238E27FC236}">
                <a16:creationId xmlns:a16="http://schemas.microsoft.com/office/drawing/2014/main" id="{E02C8EEF-31E2-494E-8063-47DF46AA171D}"/>
              </a:ext>
            </a:extLst>
          </p:cNvPr>
          <p:cNvGrpSpPr/>
          <p:nvPr/>
        </p:nvGrpSpPr>
        <p:grpSpPr>
          <a:xfrm>
            <a:off x="1777249" y="2525752"/>
            <a:ext cx="2689700" cy="606679"/>
            <a:chOff x="4745429" y="2601952"/>
            <a:chExt cx="2689700" cy="606679"/>
          </a:xfrm>
        </p:grpSpPr>
        <p:sp>
          <p:nvSpPr>
            <p:cNvPr id="34" name="TextBox 33">
              <a:extLst>
                <a:ext uri="{FF2B5EF4-FFF2-40B4-BE49-F238E27FC236}">
                  <a16:creationId xmlns:a16="http://schemas.microsoft.com/office/drawing/2014/main" id="{1927F6B0-B5D4-4574-B5DA-571E78A4B500}"/>
                </a:ext>
              </a:extLst>
            </p:cNvPr>
            <p:cNvSpPr txBox="1"/>
            <p:nvPr/>
          </p:nvSpPr>
          <p:spPr>
            <a:xfrm>
              <a:off x="4781671" y="2601952"/>
              <a:ext cx="1668867"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3DAC16-1ABB-4D66-94FC-53D483502396}"/>
                </a:ext>
              </a:extLst>
            </p:cNvPr>
            <p:cNvSpPr txBox="1"/>
            <p:nvPr/>
          </p:nvSpPr>
          <p:spPr>
            <a:xfrm>
              <a:off x="4745429" y="2839299"/>
              <a:ext cx="2689700" cy="369332"/>
            </a:xfrm>
            <a:prstGeom prst="rect">
              <a:avLst/>
            </a:prstGeom>
            <a:noFill/>
          </p:spPr>
          <p:txBody>
            <a:bodyPr wrap="square" rtlCol="0">
              <a:spAutoFit/>
            </a:bodyPr>
            <a:lstStyle/>
            <a:p>
              <a:r>
                <a:rPr lang="en-US" b="1" dirty="0">
                  <a:solidFill>
                    <a:srgbClr val="00B0F0"/>
                  </a:solidFill>
                  <a:latin typeface="Tw Cen MT" panose="020B0602020104020603" pitchFamily="34" charset="0"/>
                  <a:ea typeface="Tahoma" panose="020B0604030504040204" pitchFamily="34" charset="0"/>
                  <a:cs typeface="Arial" panose="020B0604020202020204" pitchFamily="34" charset="0"/>
                </a:rPr>
                <a:t>Hotel Booking</a:t>
              </a:r>
            </a:p>
          </p:txBody>
        </p:sp>
      </p:grpSp>
      <p:grpSp>
        <p:nvGrpSpPr>
          <p:cNvPr id="36" name="Group 35">
            <a:extLst>
              <a:ext uri="{FF2B5EF4-FFF2-40B4-BE49-F238E27FC236}">
                <a16:creationId xmlns:a16="http://schemas.microsoft.com/office/drawing/2014/main" id="{CA8A90E4-749D-4A18-8294-CCE90F422E97}"/>
              </a:ext>
            </a:extLst>
          </p:cNvPr>
          <p:cNvGrpSpPr/>
          <p:nvPr/>
        </p:nvGrpSpPr>
        <p:grpSpPr>
          <a:xfrm>
            <a:off x="4619349" y="2525752"/>
            <a:ext cx="2689700" cy="606679"/>
            <a:chOff x="4781671" y="2601952"/>
            <a:chExt cx="2689700" cy="606679"/>
          </a:xfrm>
        </p:grpSpPr>
        <p:sp>
          <p:nvSpPr>
            <p:cNvPr id="37" name="TextBox 36">
              <a:extLst>
                <a:ext uri="{FF2B5EF4-FFF2-40B4-BE49-F238E27FC236}">
                  <a16:creationId xmlns:a16="http://schemas.microsoft.com/office/drawing/2014/main" id="{B4E5CF88-2C5F-460F-8A76-366FDE45ABAF}"/>
                </a:ext>
              </a:extLst>
            </p:cNvPr>
            <p:cNvSpPr txBox="1"/>
            <p:nvPr/>
          </p:nvSpPr>
          <p:spPr>
            <a:xfrm>
              <a:off x="4781671" y="2601952"/>
              <a:ext cx="1792766"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DABFBF8E-8150-4BFB-8C97-81061F6DB61C}"/>
                </a:ext>
              </a:extLst>
            </p:cNvPr>
            <p:cNvSpPr txBox="1"/>
            <p:nvPr/>
          </p:nvSpPr>
          <p:spPr>
            <a:xfrm>
              <a:off x="4781671" y="2839299"/>
              <a:ext cx="2689700" cy="369332"/>
            </a:xfrm>
            <a:prstGeom prst="rect">
              <a:avLst/>
            </a:prstGeom>
            <a:noFill/>
          </p:spPr>
          <p:txBody>
            <a:bodyPr wrap="square" rtlCol="0">
              <a:spAutoFit/>
            </a:bodyPr>
            <a:lstStyle/>
            <a:p>
              <a:r>
                <a:rPr lang="en-US" b="1" dirty="0">
                  <a:solidFill>
                    <a:srgbClr val="695E78"/>
                  </a:solidFill>
                  <a:latin typeface="Tw Cen MT" panose="020B0602020104020603" pitchFamily="34" charset="0"/>
                  <a:ea typeface="Tahoma" panose="020B0604030504040204" pitchFamily="34" charset="0"/>
                  <a:cs typeface="Arial" panose="020B0604020202020204" pitchFamily="34" charset="0"/>
                </a:rPr>
                <a:t>     Utility</a:t>
              </a:r>
            </a:p>
          </p:txBody>
        </p:sp>
      </p:grpSp>
      <p:grpSp>
        <p:nvGrpSpPr>
          <p:cNvPr id="39" name="Group 38">
            <a:extLst>
              <a:ext uri="{FF2B5EF4-FFF2-40B4-BE49-F238E27FC236}">
                <a16:creationId xmlns:a16="http://schemas.microsoft.com/office/drawing/2014/main" id="{FB674071-B9D5-4EA0-BE1B-472C0478C884}"/>
              </a:ext>
            </a:extLst>
          </p:cNvPr>
          <p:cNvGrpSpPr/>
          <p:nvPr/>
        </p:nvGrpSpPr>
        <p:grpSpPr>
          <a:xfrm>
            <a:off x="3183181" y="4412420"/>
            <a:ext cx="2689700" cy="579385"/>
            <a:chOff x="4781671" y="2330344"/>
            <a:chExt cx="2689700" cy="579385"/>
          </a:xfrm>
        </p:grpSpPr>
        <p:sp>
          <p:nvSpPr>
            <p:cNvPr id="40" name="TextBox 39">
              <a:extLst>
                <a:ext uri="{FF2B5EF4-FFF2-40B4-BE49-F238E27FC236}">
                  <a16:creationId xmlns:a16="http://schemas.microsoft.com/office/drawing/2014/main" id="{F7A30C85-00EF-45F0-A7B3-0339BC8E6F0E}"/>
                </a:ext>
              </a:extLst>
            </p:cNvPr>
            <p:cNvSpPr txBox="1"/>
            <p:nvPr/>
          </p:nvSpPr>
          <p:spPr>
            <a:xfrm>
              <a:off x="4781671" y="2601952"/>
              <a:ext cx="1889364"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AFA5D963-657B-4A85-BA5A-DF96F9B3E1FB}"/>
                </a:ext>
              </a:extLst>
            </p:cNvPr>
            <p:cNvSpPr txBox="1"/>
            <p:nvPr/>
          </p:nvSpPr>
          <p:spPr>
            <a:xfrm>
              <a:off x="4781671" y="2330344"/>
              <a:ext cx="2689700" cy="369332"/>
            </a:xfrm>
            <a:prstGeom prst="rect">
              <a:avLst/>
            </a:prstGeom>
            <a:noFill/>
          </p:spPr>
          <p:txBody>
            <a:bodyPr wrap="square" rtlCol="0">
              <a:spAutoFit/>
            </a:bodyPr>
            <a:lstStyle/>
            <a:p>
              <a:r>
                <a:rPr lang="en-US" b="1" dirty="0">
                  <a:solidFill>
                    <a:srgbClr val="FFA956"/>
                  </a:solidFill>
                  <a:latin typeface="Tw Cen MT" panose="020B0602020104020603" pitchFamily="34" charset="0"/>
                  <a:ea typeface="Tahoma" panose="020B0604030504040204" pitchFamily="34" charset="0"/>
                  <a:cs typeface="Arial" panose="020B0604020202020204" pitchFamily="34" charset="0"/>
                </a:rPr>
                <a:t>    My Trip</a:t>
              </a:r>
            </a:p>
          </p:txBody>
        </p:sp>
      </p:grpSp>
      <p:grpSp>
        <p:nvGrpSpPr>
          <p:cNvPr id="42" name="Group 41">
            <a:extLst>
              <a:ext uri="{FF2B5EF4-FFF2-40B4-BE49-F238E27FC236}">
                <a16:creationId xmlns:a16="http://schemas.microsoft.com/office/drawing/2014/main" id="{70B7C723-E196-47DC-B1F2-41761FF86E84}"/>
              </a:ext>
            </a:extLst>
          </p:cNvPr>
          <p:cNvGrpSpPr/>
          <p:nvPr/>
        </p:nvGrpSpPr>
        <p:grpSpPr>
          <a:xfrm>
            <a:off x="5979439" y="4412420"/>
            <a:ext cx="2689700" cy="579385"/>
            <a:chOff x="4781671" y="2330344"/>
            <a:chExt cx="2689700" cy="579385"/>
          </a:xfrm>
        </p:grpSpPr>
        <p:sp>
          <p:nvSpPr>
            <p:cNvPr id="43" name="TextBox 42">
              <a:extLst>
                <a:ext uri="{FF2B5EF4-FFF2-40B4-BE49-F238E27FC236}">
                  <a16:creationId xmlns:a16="http://schemas.microsoft.com/office/drawing/2014/main" id="{3B8A0B31-8132-4414-A7E9-9BFCA624DB8B}"/>
                </a:ext>
              </a:extLst>
            </p:cNvPr>
            <p:cNvSpPr txBox="1"/>
            <p:nvPr/>
          </p:nvSpPr>
          <p:spPr>
            <a:xfrm>
              <a:off x="4781671" y="2601952"/>
              <a:ext cx="1867622" cy="307777"/>
            </a:xfrm>
            <a:prstGeom prst="rect">
              <a:avLst/>
            </a:prstGeom>
            <a:noFill/>
          </p:spPr>
          <p:txBody>
            <a:bodyPr wrap="square" rtlCol="0">
              <a:spAutoFit/>
            </a:bodyPr>
            <a:lstStyle/>
            <a:p>
              <a:endParaRPr lang="en-US" sz="1400"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D827E515-509A-46DD-86FF-74639A6E475C}"/>
                </a:ext>
              </a:extLst>
            </p:cNvPr>
            <p:cNvSpPr txBox="1"/>
            <p:nvPr/>
          </p:nvSpPr>
          <p:spPr>
            <a:xfrm>
              <a:off x="4781671" y="2330344"/>
              <a:ext cx="2689700" cy="369332"/>
            </a:xfrm>
            <a:prstGeom prst="rect">
              <a:avLst/>
            </a:prstGeom>
            <a:noFill/>
          </p:spPr>
          <p:txBody>
            <a:bodyPr wrap="square" rtlCol="0">
              <a:spAutoFit/>
            </a:bodyPr>
            <a:lstStyle/>
            <a:p>
              <a:r>
                <a:rPr lang="en-US" b="1" dirty="0">
                  <a:solidFill>
                    <a:srgbClr val="273445"/>
                  </a:solidFill>
                  <a:latin typeface="Tw Cen MT" panose="020B0602020104020603" pitchFamily="34" charset="0"/>
                  <a:ea typeface="Tahoma" panose="020B0604030504040204" pitchFamily="34" charset="0"/>
                  <a:cs typeface="Arial" panose="020B0604020202020204" pitchFamily="34" charset="0"/>
                </a:rPr>
                <a:t>    Logout</a:t>
              </a:r>
            </a:p>
          </p:txBody>
        </p:sp>
      </p:grpSp>
    </p:spTree>
    <p:extLst>
      <p:ext uri="{BB962C8B-B14F-4D97-AF65-F5344CB8AC3E}">
        <p14:creationId xmlns:p14="http://schemas.microsoft.com/office/powerpoint/2010/main" val="23476911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500" fill="hold"/>
                                        <p:tgtEl>
                                          <p:spTgt spid="39"/>
                                        </p:tgtEl>
                                        <p:attrNameLst>
                                          <p:attrName>ppt_w</p:attrName>
                                        </p:attrNameLst>
                                      </p:cBhvr>
                                      <p:tavLst>
                                        <p:tav tm="0">
                                          <p:val>
                                            <p:fltVal val="0"/>
                                          </p:val>
                                        </p:tav>
                                        <p:tav tm="100000">
                                          <p:val>
                                            <p:strVal val="#ppt_w"/>
                                          </p:val>
                                        </p:tav>
                                      </p:tavLst>
                                    </p:anim>
                                    <p:anim calcmode="lin" valueType="num">
                                      <p:cBhvr>
                                        <p:cTn id="15" dur="500" fill="hold"/>
                                        <p:tgtEl>
                                          <p:spTgt spid="39"/>
                                        </p:tgtEl>
                                        <p:attrNameLst>
                                          <p:attrName>ppt_h</p:attrName>
                                        </p:attrNameLst>
                                      </p:cBhvr>
                                      <p:tavLst>
                                        <p:tav tm="0">
                                          <p:val>
                                            <p:fltVal val="0"/>
                                          </p:val>
                                        </p:tav>
                                        <p:tav tm="100000">
                                          <p:val>
                                            <p:strVal val="#ppt_h"/>
                                          </p:val>
                                        </p:tav>
                                      </p:tavLst>
                                    </p:anim>
                                    <p:animEffect transition="in" filter="fade">
                                      <p:cBhvr>
                                        <p:cTn id="16" dur="50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p:cTn id="21" dur="500" fill="hold"/>
                                        <p:tgtEl>
                                          <p:spTgt spid="36"/>
                                        </p:tgtEl>
                                        <p:attrNameLst>
                                          <p:attrName>ppt_w</p:attrName>
                                        </p:attrNameLst>
                                      </p:cBhvr>
                                      <p:tavLst>
                                        <p:tav tm="0">
                                          <p:val>
                                            <p:fltVal val="0"/>
                                          </p:val>
                                        </p:tav>
                                        <p:tav tm="100000">
                                          <p:val>
                                            <p:strVal val="#ppt_w"/>
                                          </p:val>
                                        </p:tav>
                                      </p:tavLst>
                                    </p:anim>
                                    <p:anim calcmode="lin" valueType="num">
                                      <p:cBhvr>
                                        <p:cTn id="22" dur="500" fill="hold"/>
                                        <p:tgtEl>
                                          <p:spTgt spid="36"/>
                                        </p:tgtEl>
                                        <p:attrNameLst>
                                          <p:attrName>ppt_h</p:attrName>
                                        </p:attrNameLst>
                                      </p:cBhvr>
                                      <p:tavLst>
                                        <p:tav tm="0">
                                          <p:val>
                                            <p:fltVal val="0"/>
                                          </p:val>
                                        </p:tav>
                                        <p:tav tm="100000">
                                          <p:val>
                                            <p:strVal val="#ppt_h"/>
                                          </p:val>
                                        </p:tav>
                                      </p:tavLst>
                                    </p:anim>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 calcmode="lin" valueType="num">
                                      <p:cBhvr>
                                        <p:cTn id="28" dur="500" fill="hold"/>
                                        <p:tgtEl>
                                          <p:spTgt spid="42"/>
                                        </p:tgtEl>
                                        <p:attrNameLst>
                                          <p:attrName>ppt_w</p:attrName>
                                        </p:attrNameLst>
                                      </p:cBhvr>
                                      <p:tavLst>
                                        <p:tav tm="0">
                                          <p:val>
                                            <p:fltVal val="0"/>
                                          </p:val>
                                        </p:tav>
                                        <p:tav tm="100000">
                                          <p:val>
                                            <p:strVal val="#ppt_w"/>
                                          </p:val>
                                        </p:tav>
                                      </p:tavLst>
                                    </p:anim>
                                    <p:anim calcmode="lin" valueType="num">
                                      <p:cBhvr>
                                        <p:cTn id="29" dur="500" fill="hold"/>
                                        <p:tgtEl>
                                          <p:spTgt spid="42"/>
                                        </p:tgtEl>
                                        <p:attrNameLst>
                                          <p:attrName>ppt_h</p:attrName>
                                        </p:attrNameLst>
                                      </p:cBhvr>
                                      <p:tavLst>
                                        <p:tav tm="0">
                                          <p:val>
                                            <p:fltVal val="0"/>
                                          </p:val>
                                        </p:tav>
                                        <p:tav tm="100000">
                                          <p:val>
                                            <p:strVal val="#ppt_h"/>
                                          </p:val>
                                        </p:tav>
                                      </p:tavLst>
                                    </p:anim>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3511B8-DF44-4470-A4FC-B30E55CBE851}"/>
              </a:ext>
            </a:extLst>
          </p:cNvPr>
          <p:cNvSpPr/>
          <p:nvPr/>
        </p:nvSpPr>
        <p:spPr>
          <a:xfrm>
            <a:off x="0" y="0"/>
            <a:ext cx="12192000" cy="6858000"/>
          </a:xfrm>
          <a:prstGeom prst="rect">
            <a:avLst/>
          </a:prstGeom>
          <a:gradFill>
            <a:gsLst>
              <a:gs pos="7000">
                <a:srgbClr val="00B0F0">
                  <a:alpha val="60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99865C1-9D29-49BC-99D7-7A0E56E2A8D4}"/>
              </a:ext>
            </a:extLst>
          </p:cNvPr>
          <p:cNvPicPr>
            <a:picLocks noChangeAspect="1"/>
          </p:cNvPicPr>
          <p:nvPr/>
        </p:nvPicPr>
        <p:blipFill rotWithShape="1">
          <a:blip r:embed="rId3">
            <a:extLst>
              <a:ext uri="{28A0092B-C50C-407E-A947-70E740481C1C}">
                <a14:useLocalDpi xmlns:a14="http://schemas.microsoft.com/office/drawing/2010/main" val="0"/>
              </a:ext>
            </a:extLst>
          </a:blip>
          <a:srcRect t="3183"/>
          <a:stretch/>
        </p:blipFill>
        <p:spPr>
          <a:xfrm>
            <a:off x="4560509" y="68400"/>
            <a:ext cx="3163253"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278A5D30-43DD-4936-AA65-D3EE714F2719}"/>
              </a:ext>
            </a:extLst>
          </p:cNvPr>
          <p:cNvSpPr txBox="1"/>
          <p:nvPr/>
        </p:nvSpPr>
        <p:spPr>
          <a:xfrm>
            <a:off x="712679" y="1004420"/>
            <a:ext cx="3275662"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Login Page</a:t>
            </a:r>
          </a:p>
        </p:txBody>
      </p:sp>
    </p:spTree>
    <p:extLst>
      <p:ext uri="{BB962C8B-B14F-4D97-AF65-F5344CB8AC3E}">
        <p14:creationId xmlns:p14="http://schemas.microsoft.com/office/powerpoint/2010/main" val="1480689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Effect transition="in" filter="fade">
                                      <p:cBhvr>
                                        <p:cTn id="9" dur="1000"/>
                                        <p:tgtEl>
                                          <p:spTgt spid="25"/>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3511B8-DF44-4470-A4FC-B30E55CBE851}"/>
              </a:ext>
            </a:extLst>
          </p:cNvPr>
          <p:cNvSpPr/>
          <p:nvPr/>
        </p:nvSpPr>
        <p:spPr>
          <a:xfrm>
            <a:off x="0" y="0"/>
            <a:ext cx="12192000" cy="6858000"/>
          </a:xfrm>
          <a:prstGeom prst="rect">
            <a:avLst/>
          </a:prstGeom>
          <a:gradFill>
            <a:gsLst>
              <a:gs pos="7000">
                <a:srgbClr val="00B0F0">
                  <a:alpha val="60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99865C1-9D29-49BC-99D7-7A0E56E2A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5" y="68094"/>
            <a:ext cx="3165231" cy="67218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697EB65A-E885-4C82-AA62-31D9410F210F}"/>
              </a:ext>
            </a:extLst>
          </p:cNvPr>
          <p:cNvSpPr txBox="1"/>
          <p:nvPr/>
        </p:nvSpPr>
        <p:spPr>
          <a:xfrm>
            <a:off x="712678" y="1004420"/>
            <a:ext cx="3402121"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Register Page</a:t>
            </a:r>
          </a:p>
        </p:txBody>
      </p:sp>
    </p:spTree>
    <p:extLst>
      <p:ext uri="{BB962C8B-B14F-4D97-AF65-F5344CB8AC3E}">
        <p14:creationId xmlns:p14="http://schemas.microsoft.com/office/powerpoint/2010/main" val="8428575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a:extLst>
              <a:ext uri="{FF2B5EF4-FFF2-40B4-BE49-F238E27FC236}">
                <a16:creationId xmlns:a16="http://schemas.microsoft.com/office/drawing/2014/main" id="{FA50E141-4876-4742-95D7-2D488AFE8F7C}"/>
              </a:ext>
            </a:extLst>
          </p:cNvPr>
          <p:cNvPicPr>
            <a:picLocks noChangeAspect="1"/>
          </p:cNvPicPr>
          <p:nvPr/>
        </p:nvPicPr>
        <p:blipFill>
          <a:blip r:embed="rId2">
            <a:extLst>
              <a:ext uri="{28A0092B-C50C-407E-A947-70E740481C1C}">
                <a14:useLocalDpi xmlns:a14="http://schemas.microsoft.com/office/drawing/2010/main" val="0"/>
              </a:ext>
            </a:extLst>
          </a:blip>
          <a:srcRect l="22276" r="22276"/>
          <a:stretch>
            <a:fillRect/>
          </a:stretch>
        </p:blipFill>
        <p:spPr>
          <a:xfrm>
            <a:off x="0" y="0"/>
            <a:ext cx="4751110" cy="6858000"/>
          </a:xfrm>
          <a:prstGeom prst="rect">
            <a:avLst/>
          </a:prstGeom>
        </p:spPr>
      </p:pic>
      <p:sp>
        <p:nvSpPr>
          <p:cNvPr id="4" name="Rectangle 3">
            <a:extLst>
              <a:ext uri="{FF2B5EF4-FFF2-40B4-BE49-F238E27FC236}">
                <a16:creationId xmlns:a16="http://schemas.microsoft.com/office/drawing/2014/main" id="{1548EE96-D26C-49BA-98B9-2BFE15BA1A47}"/>
              </a:ext>
            </a:extLst>
          </p:cNvPr>
          <p:cNvSpPr/>
          <p:nvPr/>
        </p:nvSpPr>
        <p:spPr>
          <a:xfrm>
            <a:off x="0" y="0"/>
            <a:ext cx="4751110" cy="6858000"/>
          </a:xfrm>
          <a:prstGeom prst="rect">
            <a:avLst/>
          </a:prstGeom>
          <a:gradFill>
            <a:gsLst>
              <a:gs pos="7000">
                <a:srgbClr val="00B0F0">
                  <a:alpha val="60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D2C4126-BE14-497F-9F19-CFAE922DE46E}"/>
              </a:ext>
            </a:extLst>
          </p:cNvPr>
          <p:cNvSpPr txBox="1"/>
          <p:nvPr/>
        </p:nvSpPr>
        <p:spPr>
          <a:xfrm>
            <a:off x="712678" y="1004420"/>
            <a:ext cx="3402121"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User. dB</a:t>
            </a:r>
          </a:p>
        </p:txBody>
      </p:sp>
      <p:sp>
        <p:nvSpPr>
          <p:cNvPr id="6" name="TextBox 5">
            <a:extLst>
              <a:ext uri="{FF2B5EF4-FFF2-40B4-BE49-F238E27FC236}">
                <a16:creationId xmlns:a16="http://schemas.microsoft.com/office/drawing/2014/main" id="{88A58C59-2EAE-4AC9-BE20-3050E343A170}"/>
              </a:ext>
            </a:extLst>
          </p:cNvPr>
          <p:cNvSpPr txBox="1"/>
          <p:nvPr/>
        </p:nvSpPr>
        <p:spPr>
          <a:xfrm>
            <a:off x="712678" y="1773861"/>
            <a:ext cx="2058802" cy="646331"/>
          </a:xfrm>
          <a:prstGeom prst="rect">
            <a:avLst/>
          </a:prstGeom>
          <a:noFill/>
        </p:spPr>
        <p:txBody>
          <a:bodyPr wrap="square" rtlCol="0">
            <a:spAutoFit/>
          </a:bodyPr>
          <a:lstStyle/>
          <a:p>
            <a:r>
              <a:rPr lang="en-US" sz="1200" dirty="0">
                <a:solidFill>
                  <a:schemeClr val="bg2"/>
                </a:solidFill>
                <a:latin typeface="Tw Cen MT" panose="020B0602020104020603" pitchFamily="34" charset="0"/>
              </a:rPr>
              <a:t>In Table_1. </a:t>
            </a:r>
            <a:r>
              <a:rPr lang="en-US" sz="1200" b="1" i="1" dirty="0">
                <a:solidFill>
                  <a:schemeClr val="bg2"/>
                </a:solidFill>
                <a:latin typeface="Tw Cen MT" panose="020B0602020104020603" pitchFamily="34" charset="0"/>
              </a:rPr>
              <a:t>User, </a:t>
            </a:r>
            <a:r>
              <a:rPr lang="en-US" sz="1200" dirty="0">
                <a:solidFill>
                  <a:schemeClr val="bg2"/>
                </a:solidFill>
                <a:latin typeface="Tw Cen MT" panose="020B0602020104020603" pitchFamily="34" charset="0"/>
              </a:rPr>
              <a:t>there are primary key id, component id username, email &amp; password.</a:t>
            </a:r>
          </a:p>
        </p:txBody>
      </p:sp>
      <p:graphicFrame>
        <p:nvGraphicFramePr>
          <p:cNvPr id="7" name="Table 7">
            <a:extLst>
              <a:ext uri="{FF2B5EF4-FFF2-40B4-BE49-F238E27FC236}">
                <a16:creationId xmlns:a16="http://schemas.microsoft.com/office/drawing/2014/main" id="{B17883A2-F08C-483F-AFED-EB61789E7347}"/>
              </a:ext>
            </a:extLst>
          </p:cNvPr>
          <p:cNvGraphicFramePr>
            <a:graphicFrameLocks noGrp="1"/>
          </p:cNvGraphicFramePr>
          <p:nvPr>
            <p:extLst>
              <p:ext uri="{D42A27DB-BD31-4B8C-83A1-F6EECF244321}">
                <p14:modId xmlns:p14="http://schemas.microsoft.com/office/powerpoint/2010/main" val="3166218012"/>
              </p:ext>
            </p:extLst>
          </p:nvPr>
        </p:nvGraphicFramePr>
        <p:xfrm>
          <a:off x="5178359" y="1950720"/>
          <a:ext cx="5920032" cy="1478280"/>
        </p:xfrm>
        <a:graphic>
          <a:graphicData uri="http://schemas.openxmlformats.org/drawingml/2006/table">
            <a:tbl>
              <a:tblPr firstRow="1" bandRow="1">
                <a:tableStyleId>{7DF18680-E054-41AD-8BC1-D1AEF772440D}</a:tableStyleId>
              </a:tblPr>
              <a:tblGrid>
                <a:gridCol w="812028">
                  <a:extLst>
                    <a:ext uri="{9D8B030D-6E8A-4147-A177-3AD203B41FA5}">
                      <a16:colId xmlns:a16="http://schemas.microsoft.com/office/drawing/2014/main" val="631964723"/>
                    </a:ext>
                  </a:extLst>
                </a:gridCol>
                <a:gridCol w="1350700">
                  <a:extLst>
                    <a:ext uri="{9D8B030D-6E8A-4147-A177-3AD203B41FA5}">
                      <a16:colId xmlns:a16="http://schemas.microsoft.com/office/drawing/2014/main" val="976740429"/>
                    </a:ext>
                  </a:extLst>
                </a:gridCol>
                <a:gridCol w="2277296">
                  <a:extLst>
                    <a:ext uri="{9D8B030D-6E8A-4147-A177-3AD203B41FA5}">
                      <a16:colId xmlns:a16="http://schemas.microsoft.com/office/drawing/2014/main" val="1334958604"/>
                    </a:ext>
                  </a:extLst>
                </a:gridCol>
                <a:gridCol w="1480008">
                  <a:extLst>
                    <a:ext uri="{9D8B030D-6E8A-4147-A177-3AD203B41FA5}">
                      <a16:colId xmlns:a16="http://schemas.microsoft.com/office/drawing/2014/main" val="2669908677"/>
                    </a:ext>
                  </a:extLst>
                </a:gridCol>
              </a:tblGrid>
              <a:tr h="0">
                <a:tc>
                  <a:txBody>
                    <a:bodyPr/>
                    <a:lstStyle/>
                    <a:p>
                      <a:pPr algn="ctr"/>
                      <a:r>
                        <a:rPr lang="en-IN" dirty="0"/>
                        <a:t>id</a:t>
                      </a:r>
                    </a:p>
                  </a:txBody>
                  <a:tcPr/>
                </a:tc>
                <a:tc>
                  <a:txBody>
                    <a:bodyPr/>
                    <a:lstStyle/>
                    <a:p>
                      <a:pPr algn="ctr"/>
                      <a:r>
                        <a:rPr lang="en-IN" dirty="0"/>
                        <a:t>username</a:t>
                      </a:r>
                    </a:p>
                  </a:txBody>
                  <a:tcPr/>
                </a:tc>
                <a:tc>
                  <a:txBody>
                    <a:bodyPr/>
                    <a:lstStyle/>
                    <a:p>
                      <a:pPr algn="ctr"/>
                      <a:r>
                        <a:rPr lang="en-IN" dirty="0"/>
                        <a:t>email</a:t>
                      </a:r>
                    </a:p>
                  </a:txBody>
                  <a:tcPr/>
                </a:tc>
                <a:tc>
                  <a:txBody>
                    <a:bodyPr/>
                    <a:lstStyle/>
                    <a:p>
                      <a:pPr algn="ctr"/>
                      <a:r>
                        <a:rPr lang="en-IN" dirty="0"/>
                        <a:t>password</a:t>
                      </a:r>
                    </a:p>
                  </a:txBody>
                  <a:tcPr/>
                </a:tc>
                <a:extLst>
                  <a:ext uri="{0D108BD9-81ED-4DB2-BD59-A6C34878D82A}">
                    <a16:rowId xmlns:a16="http://schemas.microsoft.com/office/drawing/2014/main" val="1062122741"/>
                  </a:ext>
                </a:extLst>
              </a:tr>
              <a:tr h="370840">
                <a:tc>
                  <a:txBody>
                    <a:bodyPr/>
                    <a:lstStyle/>
                    <a:p>
                      <a:pPr algn="ctr"/>
                      <a:r>
                        <a:rPr lang="en-IN" sz="1200" dirty="0"/>
                        <a:t>1</a:t>
                      </a:r>
                    </a:p>
                  </a:txBody>
                  <a:tcPr/>
                </a:tc>
                <a:tc>
                  <a:txBody>
                    <a:bodyPr/>
                    <a:lstStyle/>
                    <a:p>
                      <a:pPr algn="ctr"/>
                      <a:r>
                        <a:rPr lang="en-IN" sz="1200" dirty="0"/>
                        <a:t>Yamuna K</a:t>
                      </a:r>
                    </a:p>
                  </a:txBody>
                  <a:tcPr/>
                </a:tc>
                <a:tc>
                  <a:txBody>
                    <a:bodyPr/>
                    <a:lstStyle/>
                    <a:p>
                      <a:pPr algn="ctr"/>
                      <a:r>
                        <a:rPr lang="en-IN" sz="1200" dirty="0"/>
                        <a:t>yamuna.pixie@gmail.com</a:t>
                      </a:r>
                    </a:p>
                  </a:txBody>
                  <a:tcPr/>
                </a:tc>
                <a:tc>
                  <a:txBody>
                    <a:bodyPr/>
                    <a:lstStyle/>
                    <a:p>
                      <a:pPr algn="ctr"/>
                      <a:r>
                        <a:rPr lang="en-IN" sz="1200" dirty="0"/>
                        <a:t>yamuna</a:t>
                      </a:r>
                    </a:p>
                  </a:txBody>
                  <a:tcPr/>
                </a:tc>
                <a:extLst>
                  <a:ext uri="{0D108BD9-81ED-4DB2-BD59-A6C34878D82A}">
                    <a16:rowId xmlns:a16="http://schemas.microsoft.com/office/drawing/2014/main" val="655652847"/>
                  </a:ext>
                </a:extLst>
              </a:tr>
              <a:tr h="370840">
                <a:tc>
                  <a:txBody>
                    <a:bodyPr/>
                    <a:lstStyle/>
                    <a:p>
                      <a:pPr algn="ctr"/>
                      <a:r>
                        <a:rPr lang="en-IN" sz="1200" dirty="0"/>
                        <a:t>2</a:t>
                      </a:r>
                    </a:p>
                  </a:txBody>
                  <a:tcPr/>
                </a:tc>
                <a:tc>
                  <a:txBody>
                    <a:bodyPr/>
                    <a:lstStyle/>
                    <a:p>
                      <a:pPr algn="ctr"/>
                      <a:r>
                        <a:rPr lang="en-IN" sz="1200" dirty="0"/>
                        <a:t>Test</a:t>
                      </a:r>
                    </a:p>
                  </a:txBody>
                  <a:tcPr/>
                </a:tc>
                <a:tc>
                  <a:txBody>
                    <a:bodyPr/>
                    <a:lstStyle/>
                    <a:p>
                      <a:pPr algn="ctr"/>
                      <a:r>
                        <a:rPr lang="en-IN" sz="1200" dirty="0"/>
                        <a:t>test@gmail.com</a:t>
                      </a:r>
                    </a:p>
                  </a:txBody>
                  <a:tcPr/>
                </a:tc>
                <a:tc>
                  <a:txBody>
                    <a:bodyPr/>
                    <a:lstStyle/>
                    <a:p>
                      <a:pPr algn="ctr"/>
                      <a:r>
                        <a:rPr lang="en-IN" sz="1200" dirty="0"/>
                        <a:t>test</a:t>
                      </a:r>
                    </a:p>
                  </a:txBody>
                  <a:tcPr/>
                </a:tc>
                <a:extLst>
                  <a:ext uri="{0D108BD9-81ED-4DB2-BD59-A6C34878D82A}">
                    <a16:rowId xmlns:a16="http://schemas.microsoft.com/office/drawing/2014/main" val="2196004272"/>
                  </a:ext>
                </a:extLst>
              </a:tr>
              <a:tr h="370840">
                <a:tc>
                  <a:txBody>
                    <a:bodyPr/>
                    <a:lstStyle/>
                    <a:p>
                      <a:pPr algn="ctr"/>
                      <a:r>
                        <a:rPr lang="en-IN" sz="1200" dirty="0"/>
                        <a:t>3</a:t>
                      </a:r>
                    </a:p>
                  </a:txBody>
                  <a:tcPr/>
                </a:tc>
                <a:tc>
                  <a:txBody>
                    <a:bodyPr/>
                    <a:lstStyle/>
                    <a:p>
                      <a:pPr algn="ctr"/>
                      <a:r>
                        <a:rPr lang="en-IN" sz="1200" dirty="0"/>
                        <a:t>Tester</a:t>
                      </a:r>
                    </a:p>
                  </a:txBody>
                  <a:tcPr/>
                </a:tc>
                <a:tc>
                  <a:txBody>
                    <a:bodyPr/>
                    <a:lstStyle/>
                    <a:p>
                      <a:pPr algn="ctr"/>
                      <a:r>
                        <a:rPr lang="en-IN" sz="1200" dirty="0"/>
                        <a:t>tester@gmail.com</a:t>
                      </a:r>
                    </a:p>
                  </a:txBody>
                  <a:tcPr/>
                </a:tc>
                <a:tc>
                  <a:txBody>
                    <a:bodyPr/>
                    <a:lstStyle/>
                    <a:p>
                      <a:pPr algn="ctr"/>
                      <a:r>
                        <a:rPr lang="en-IN" sz="1200" dirty="0"/>
                        <a:t>tester</a:t>
                      </a:r>
                    </a:p>
                  </a:txBody>
                  <a:tcPr/>
                </a:tc>
                <a:extLst>
                  <a:ext uri="{0D108BD9-81ED-4DB2-BD59-A6C34878D82A}">
                    <a16:rowId xmlns:a16="http://schemas.microsoft.com/office/drawing/2014/main" val="3974516577"/>
                  </a:ext>
                </a:extLst>
              </a:tr>
            </a:tbl>
          </a:graphicData>
        </a:graphic>
      </p:graphicFrame>
      <p:sp>
        <p:nvSpPr>
          <p:cNvPr id="9" name="TextBox 8">
            <a:extLst>
              <a:ext uri="{FF2B5EF4-FFF2-40B4-BE49-F238E27FC236}">
                <a16:creationId xmlns:a16="http://schemas.microsoft.com/office/drawing/2014/main" id="{BE28FA5B-623F-4D0F-AE28-639AAD262141}"/>
              </a:ext>
            </a:extLst>
          </p:cNvPr>
          <p:cNvSpPr txBox="1"/>
          <p:nvPr/>
        </p:nvSpPr>
        <p:spPr>
          <a:xfrm>
            <a:off x="5178359" y="1389140"/>
            <a:ext cx="2058802" cy="400110"/>
          </a:xfrm>
          <a:prstGeom prst="rect">
            <a:avLst/>
          </a:prstGeom>
          <a:noFill/>
        </p:spPr>
        <p:txBody>
          <a:bodyPr wrap="square" rtlCol="0">
            <a:spAutoFit/>
          </a:bodyPr>
          <a:lstStyle/>
          <a:p>
            <a:r>
              <a:rPr lang="en-US" sz="2000" b="1" dirty="0">
                <a:solidFill>
                  <a:schemeClr val="accent5">
                    <a:lumMod val="75000"/>
                  </a:schemeClr>
                </a:solidFill>
                <a:latin typeface="Tw Cen MT" panose="020B0602020104020603" pitchFamily="34" charset="0"/>
              </a:rPr>
              <a:t>STRUCTURE</a:t>
            </a:r>
          </a:p>
        </p:txBody>
      </p:sp>
    </p:spTree>
    <p:extLst>
      <p:ext uri="{BB962C8B-B14F-4D97-AF65-F5344CB8AC3E}">
        <p14:creationId xmlns:p14="http://schemas.microsoft.com/office/powerpoint/2010/main" val="15977473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7DC312A8-C14B-4792-A89C-2F5FE554DA8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262"/>
          <a:stretch/>
        </p:blipFill>
        <p:spPr>
          <a:xfrm>
            <a:off x="9026770" y="0"/>
            <a:ext cx="3165230"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8" name="Group 7">
            <a:extLst>
              <a:ext uri="{FF2B5EF4-FFF2-40B4-BE49-F238E27FC236}">
                <a16:creationId xmlns:a16="http://schemas.microsoft.com/office/drawing/2014/main" id="{836F18BF-1414-4E73-89E4-3B0D58EF7111}"/>
              </a:ext>
            </a:extLst>
          </p:cNvPr>
          <p:cNvGrpSpPr/>
          <p:nvPr/>
        </p:nvGrpSpPr>
        <p:grpSpPr>
          <a:xfrm>
            <a:off x="1331653" y="3888281"/>
            <a:ext cx="2743200" cy="1175763"/>
            <a:chOff x="1331653" y="3888281"/>
            <a:chExt cx="2743200" cy="1175763"/>
          </a:xfrm>
        </p:grpSpPr>
        <p:grpSp>
          <p:nvGrpSpPr>
            <p:cNvPr id="73" name="Group 72">
              <a:extLst>
                <a:ext uri="{FF2B5EF4-FFF2-40B4-BE49-F238E27FC236}">
                  <a16:creationId xmlns:a16="http://schemas.microsoft.com/office/drawing/2014/main" id="{563B68F3-E51A-4585-93FA-41819659787F}"/>
                </a:ext>
              </a:extLst>
            </p:cNvPr>
            <p:cNvGrpSpPr/>
            <p:nvPr/>
          </p:nvGrpSpPr>
          <p:grpSpPr>
            <a:xfrm>
              <a:off x="1331653" y="3888281"/>
              <a:ext cx="2743200" cy="1175763"/>
              <a:chOff x="1331653" y="3888281"/>
              <a:chExt cx="2743200" cy="1175763"/>
            </a:xfrm>
            <a:effectLst>
              <a:outerShdw blurRad="76200" dist="38100" dir="2700000" algn="tl" rotWithShape="0">
                <a:prstClr val="black">
                  <a:alpha val="12000"/>
                </a:prstClr>
              </a:outerShdw>
            </a:effectLst>
          </p:grpSpPr>
          <p:sp>
            <p:nvSpPr>
              <p:cNvPr id="25" name="Rectangle 24">
                <a:extLst>
                  <a:ext uri="{FF2B5EF4-FFF2-40B4-BE49-F238E27FC236}">
                    <a16:creationId xmlns:a16="http://schemas.microsoft.com/office/drawing/2014/main" id="{303F7C95-BE14-4705-A7B6-456201A3C025}"/>
                  </a:ext>
                </a:extLst>
              </p:cNvPr>
              <p:cNvSpPr/>
              <p:nvPr/>
            </p:nvSpPr>
            <p:spPr>
              <a:xfrm>
                <a:off x="1331653"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5DB01BC5-8807-4202-B527-00D7A798477F}"/>
                  </a:ext>
                </a:extLst>
              </p:cNvPr>
              <p:cNvSpPr/>
              <p:nvPr/>
            </p:nvSpPr>
            <p:spPr>
              <a:xfrm>
                <a:off x="3474086"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6F76CEAA-2DA7-4D9B-850B-35290C26E32D}"/>
                </a:ext>
              </a:extLst>
            </p:cNvPr>
            <p:cNvSpPr txBox="1"/>
            <p:nvPr/>
          </p:nvSpPr>
          <p:spPr>
            <a:xfrm>
              <a:off x="3597778" y="4602379"/>
              <a:ext cx="405516" cy="461665"/>
            </a:xfrm>
            <a:prstGeom prst="rect">
              <a:avLst/>
            </a:prstGeom>
            <a:noFill/>
          </p:spPr>
          <p:txBody>
            <a:bodyPr wrap="square" rtlCol="0">
              <a:spAutoFit/>
            </a:bodyPr>
            <a:lstStyle/>
            <a:p>
              <a:pPr algn="ctr"/>
              <a:r>
                <a:rPr lang="en-US" sz="2400" b="1" dirty="0">
                  <a:solidFill>
                    <a:schemeClr val="bg1"/>
                  </a:solidFill>
                </a:rPr>
                <a:t>2</a:t>
              </a:r>
            </a:p>
          </p:txBody>
        </p:sp>
        <p:grpSp>
          <p:nvGrpSpPr>
            <p:cNvPr id="34" name="Group 33">
              <a:extLst>
                <a:ext uri="{FF2B5EF4-FFF2-40B4-BE49-F238E27FC236}">
                  <a16:creationId xmlns:a16="http://schemas.microsoft.com/office/drawing/2014/main" id="{C746181F-D902-45AA-881E-6116B533B096}"/>
                </a:ext>
              </a:extLst>
            </p:cNvPr>
            <p:cNvGrpSpPr/>
            <p:nvPr/>
          </p:nvGrpSpPr>
          <p:grpSpPr>
            <a:xfrm>
              <a:off x="1403329" y="4006282"/>
              <a:ext cx="2632983" cy="779439"/>
              <a:chOff x="1525249" y="3644332"/>
              <a:chExt cx="2632983" cy="779439"/>
            </a:xfrm>
          </p:grpSpPr>
          <p:sp>
            <p:nvSpPr>
              <p:cNvPr id="32" name="TextBox 31">
                <a:extLst>
                  <a:ext uri="{FF2B5EF4-FFF2-40B4-BE49-F238E27FC236}">
                    <a16:creationId xmlns:a16="http://schemas.microsoft.com/office/drawing/2014/main" id="{54DD8B1C-48C3-4C22-AC72-1300C9F64B7E}"/>
                  </a:ext>
                </a:extLst>
              </p:cNvPr>
              <p:cNvSpPr txBox="1"/>
              <p:nvPr/>
            </p:nvSpPr>
            <p:spPr>
              <a:xfrm>
                <a:off x="1525249" y="3915940"/>
                <a:ext cx="2070757" cy="507831"/>
              </a:xfrm>
              <a:prstGeom prst="rect">
                <a:avLst/>
              </a:prstGeom>
              <a:noFill/>
            </p:spPr>
            <p:txBody>
              <a:bodyPr wrap="square" rtlCol="0">
                <a:spAutoFit/>
              </a:bodyPr>
              <a:lstStyle/>
              <a:p>
                <a:pPr algn="just"/>
                <a:r>
                  <a:rPr lang="en-US" sz="900" dirty="0">
                    <a:solidFill>
                      <a:schemeClr val="bg2">
                        <a:lumMod val="50000"/>
                      </a:schemeClr>
                    </a:solidFill>
                    <a:latin typeface="Tw Cen MT" panose="020B0602020104020603" pitchFamily="34" charset="0"/>
                  </a:rPr>
                  <a:t>Find great hotel deals and book your accommodation for your next trip in just a few minutes.</a:t>
                </a:r>
              </a:p>
            </p:txBody>
          </p:sp>
          <p:sp>
            <p:nvSpPr>
              <p:cNvPr id="33" name="TextBox 32">
                <a:extLst>
                  <a:ext uri="{FF2B5EF4-FFF2-40B4-BE49-F238E27FC236}">
                    <a16:creationId xmlns:a16="http://schemas.microsoft.com/office/drawing/2014/main" id="{62999BC5-1F44-404A-A92C-F679CE0B80F2}"/>
                  </a:ext>
                </a:extLst>
              </p:cNvPr>
              <p:cNvSpPr txBox="1"/>
              <p:nvPr/>
            </p:nvSpPr>
            <p:spPr>
              <a:xfrm>
                <a:off x="1525249" y="3644332"/>
                <a:ext cx="2632983" cy="338554"/>
              </a:xfrm>
              <a:prstGeom prst="rect">
                <a:avLst/>
              </a:prstGeom>
              <a:noFill/>
            </p:spPr>
            <p:txBody>
              <a:bodyPr wrap="square" rtlCol="0">
                <a:spAutoFit/>
              </a:bodyPr>
              <a:lstStyle/>
              <a:p>
                <a:r>
                  <a:rPr lang="en-US" sz="1600" b="1" dirty="0">
                    <a:solidFill>
                      <a:srgbClr val="00B0F0"/>
                    </a:solidFill>
                    <a:latin typeface="Tw Cen MT" panose="020B0602020104020603" pitchFamily="34" charset="0"/>
                    <a:ea typeface="Tahoma" panose="020B0604030504040204" pitchFamily="34" charset="0"/>
                    <a:cs typeface="Arial" panose="020B0604020202020204" pitchFamily="34" charset="0"/>
                  </a:rPr>
                  <a:t>Hotel Booking</a:t>
                </a:r>
              </a:p>
            </p:txBody>
          </p:sp>
        </p:grpSp>
      </p:grpSp>
      <p:grpSp>
        <p:nvGrpSpPr>
          <p:cNvPr id="7" name="Group 6">
            <a:extLst>
              <a:ext uri="{FF2B5EF4-FFF2-40B4-BE49-F238E27FC236}">
                <a16:creationId xmlns:a16="http://schemas.microsoft.com/office/drawing/2014/main" id="{84991EF1-52F3-4A83-9FA4-9CE847B9DE56}"/>
              </a:ext>
            </a:extLst>
          </p:cNvPr>
          <p:cNvGrpSpPr/>
          <p:nvPr/>
        </p:nvGrpSpPr>
        <p:grpSpPr>
          <a:xfrm>
            <a:off x="1331653" y="2517857"/>
            <a:ext cx="2743200" cy="1177315"/>
            <a:chOff x="1331653" y="2517857"/>
            <a:chExt cx="2743200" cy="1177315"/>
          </a:xfrm>
        </p:grpSpPr>
        <p:grpSp>
          <p:nvGrpSpPr>
            <p:cNvPr id="71" name="Group 70">
              <a:extLst>
                <a:ext uri="{FF2B5EF4-FFF2-40B4-BE49-F238E27FC236}">
                  <a16:creationId xmlns:a16="http://schemas.microsoft.com/office/drawing/2014/main" id="{3BBA9A9A-AC2D-4CA8-8357-32B6804EE326}"/>
                </a:ext>
              </a:extLst>
            </p:cNvPr>
            <p:cNvGrpSpPr/>
            <p:nvPr/>
          </p:nvGrpSpPr>
          <p:grpSpPr>
            <a:xfrm>
              <a:off x="1331653" y="2517857"/>
              <a:ext cx="2743200" cy="1175763"/>
              <a:chOff x="1331653" y="2517857"/>
              <a:chExt cx="2743200" cy="1175763"/>
            </a:xfrm>
            <a:effectLst>
              <a:outerShdw blurRad="76200" dist="38100" dir="2700000" algn="tl" rotWithShape="0">
                <a:prstClr val="black">
                  <a:alpha val="12000"/>
                </a:prstClr>
              </a:outerShdw>
            </a:effectLst>
          </p:grpSpPr>
          <p:sp>
            <p:nvSpPr>
              <p:cNvPr id="12" name="Rectangle 11">
                <a:extLst>
                  <a:ext uri="{FF2B5EF4-FFF2-40B4-BE49-F238E27FC236}">
                    <a16:creationId xmlns:a16="http://schemas.microsoft.com/office/drawing/2014/main" id="{7CA48BBA-F3EE-4F91-9A79-7FDC2676B2FA}"/>
                  </a:ext>
                </a:extLst>
              </p:cNvPr>
              <p:cNvSpPr/>
              <p:nvPr/>
            </p:nvSpPr>
            <p:spPr>
              <a:xfrm>
                <a:off x="1331653"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D48EF96-0678-482A-AADC-9C3A1D69BB14}"/>
                  </a:ext>
                </a:extLst>
              </p:cNvPr>
              <p:cNvSpPr/>
              <p:nvPr/>
            </p:nvSpPr>
            <p:spPr>
              <a:xfrm>
                <a:off x="3474086"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044CA5A8-313E-41EA-8E1B-4C81AA095BB4}"/>
                </a:ext>
              </a:extLst>
            </p:cNvPr>
            <p:cNvSpPr txBox="1"/>
            <p:nvPr/>
          </p:nvSpPr>
          <p:spPr>
            <a:xfrm>
              <a:off x="3597778" y="3231955"/>
              <a:ext cx="405516" cy="461665"/>
            </a:xfrm>
            <a:prstGeom prst="rect">
              <a:avLst/>
            </a:prstGeom>
            <a:noFill/>
          </p:spPr>
          <p:txBody>
            <a:bodyPr wrap="square" rtlCol="0">
              <a:spAutoFit/>
            </a:bodyPr>
            <a:lstStyle/>
            <a:p>
              <a:pPr algn="ctr"/>
              <a:r>
                <a:rPr lang="en-US" sz="2400" b="1" dirty="0">
                  <a:solidFill>
                    <a:schemeClr val="bg1"/>
                  </a:solidFill>
                </a:rPr>
                <a:t>1</a:t>
              </a:r>
            </a:p>
          </p:txBody>
        </p:sp>
        <p:grpSp>
          <p:nvGrpSpPr>
            <p:cNvPr id="42" name="Group 41">
              <a:extLst>
                <a:ext uri="{FF2B5EF4-FFF2-40B4-BE49-F238E27FC236}">
                  <a16:creationId xmlns:a16="http://schemas.microsoft.com/office/drawing/2014/main" id="{8DF85B6D-A260-47A1-833A-F6618E68EF81}"/>
                </a:ext>
              </a:extLst>
            </p:cNvPr>
            <p:cNvGrpSpPr/>
            <p:nvPr/>
          </p:nvGrpSpPr>
          <p:grpSpPr>
            <a:xfrm>
              <a:off x="1403329" y="2638734"/>
              <a:ext cx="2632983" cy="1056438"/>
              <a:chOff x="1525249" y="3644332"/>
              <a:chExt cx="2632983" cy="1056438"/>
            </a:xfrm>
          </p:grpSpPr>
          <p:sp>
            <p:nvSpPr>
              <p:cNvPr id="43" name="TextBox 42">
                <a:extLst>
                  <a:ext uri="{FF2B5EF4-FFF2-40B4-BE49-F238E27FC236}">
                    <a16:creationId xmlns:a16="http://schemas.microsoft.com/office/drawing/2014/main" id="{6BD6F9B7-3CE2-43E4-805B-F5B30AFD0A43}"/>
                  </a:ext>
                </a:extLst>
              </p:cNvPr>
              <p:cNvSpPr txBox="1"/>
              <p:nvPr/>
            </p:nvSpPr>
            <p:spPr>
              <a:xfrm>
                <a:off x="1525249" y="3915940"/>
                <a:ext cx="2070757" cy="784830"/>
              </a:xfrm>
              <a:prstGeom prst="rect">
                <a:avLst/>
              </a:prstGeom>
              <a:noFill/>
            </p:spPr>
            <p:txBody>
              <a:bodyPr wrap="square" rtlCol="0">
                <a:spAutoFit/>
              </a:bodyPr>
              <a:lstStyle/>
              <a:p>
                <a:pPr algn="just"/>
                <a:r>
                  <a:rPr lang="en-US" sz="900" dirty="0">
                    <a:solidFill>
                      <a:schemeClr val="bg2">
                        <a:lumMod val="50000"/>
                      </a:schemeClr>
                    </a:solidFill>
                    <a:latin typeface="Tw Cen MT" panose="020B0602020104020603" pitchFamily="34" charset="0"/>
                  </a:rPr>
                  <a:t>It helps decide the destination by providing real-time information about tourist spots, local trends, weather, restaurants, monuments, and much more for travelers to explore unfamiliar cities.</a:t>
                </a:r>
              </a:p>
            </p:txBody>
          </p:sp>
          <p:sp>
            <p:nvSpPr>
              <p:cNvPr id="44" name="TextBox 43">
                <a:extLst>
                  <a:ext uri="{FF2B5EF4-FFF2-40B4-BE49-F238E27FC236}">
                    <a16:creationId xmlns:a16="http://schemas.microsoft.com/office/drawing/2014/main" id="{59EB7461-4EE9-4A55-8788-42BB0B0D4E65}"/>
                  </a:ext>
                </a:extLst>
              </p:cNvPr>
              <p:cNvSpPr txBox="1"/>
              <p:nvPr/>
            </p:nvSpPr>
            <p:spPr>
              <a:xfrm>
                <a:off x="1525249" y="3644332"/>
                <a:ext cx="2632983" cy="338554"/>
              </a:xfrm>
              <a:prstGeom prst="rect">
                <a:avLst/>
              </a:prstGeom>
              <a:noFill/>
            </p:spPr>
            <p:txBody>
              <a:bodyPr wrap="square" rtlCol="0">
                <a:spAutoFit/>
              </a:bodyPr>
              <a:lstStyle/>
              <a:p>
                <a:r>
                  <a:rPr lang="en-US" sz="1600" b="1" dirty="0">
                    <a:solidFill>
                      <a:srgbClr val="00B0F0"/>
                    </a:solidFill>
                    <a:latin typeface="Tw Cen MT" panose="020B0602020104020603" pitchFamily="34" charset="0"/>
                    <a:ea typeface="Tahoma" panose="020B0604030504040204" pitchFamily="34" charset="0"/>
                    <a:cs typeface="Arial" panose="020B0604020202020204" pitchFamily="34" charset="0"/>
                  </a:rPr>
                  <a:t>Destination</a:t>
                </a:r>
              </a:p>
            </p:txBody>
          </p:sp>
        </p:grpSp>
      </p:grpSp>
      <p:grpSp>
        <p:nvGrpSpPr>
          <p:cNvPr id="9" name="Group 8">
            <a:extLst>
              <a:ext uri="{FF2B5EF4-FFF2-40B4-BE49-F238E27FC236}">
                <a16:creationId xmlns:a16="http://schemas.microsoft.com/office/drawing/2014/main" id="{DC3823CE-8474-4EEC-8609-1C296FD4E948}"/>
              </a:ext>
            </a:extLst>
          </p:cNvPr>
          <p:cNvGrpSpPr/>
          <p:nvPr/>
        </p:nvGrpSpPr>
        <p:grpSpPr>
          <a:xfrm>
            <a:off x="4273967" y="3888281"/>
            <a:ext cx="2743200" cy="1175763"/>
            <a:chOff x="4273967" y="3888281"/>
            <a:chExt cx="2743200" cy="1175763"/>
          </a:xfrm>
        </p:grpSpPr>
        <p:grpSp>
          <p:nvGrpSpPr>
            <p:cNvPr id="74" name="Group 73">
              <a:extLst>
                <a:ext uri="{FF2B5EF4-FFF2-40B4-BE49-F238E27FC236}">
                  <a16:creationId xmlns:a16="http://schemas.microsoft.com/office/drawing/2014/main" id="{EC5EC9EA-7554-432F-8F50-6B1B7AACE99F}"/>
                </a:ext>
              </a:extLst>
            </p:cNvPr>
            <p:cNvGrpSpPr/>
            <p:nvPr/>
          </p:nvGrpSpPr>
          <p:grpSpPr>
            <a:xfrm>
              <a:off x="4273967" y="3888281"/>
              <a:ext cx="2743200" cy="1175763"/>
              <a:chOff x="4273967" y="3888281"/>
              <a:chExt cx="2743200" cy="1175763"/>
            </a:xfrm>
            <a:effectLst>
              <a:outerShdw blurRad="76200" dist="38100" dir="2700000" algn="tl" rotWithShape="0">
                <a:prstClr val="black">
                  <a:alpha val="12000"/>
                </a:prstClr>
              </a:outerShdw>
            </a:effectLst>
          </p:grpSpPr>
          <p:sp>
            <p:nvSpPr>
              <p:cNvPr id="29" name="Rectangle 28">
                <a:extLst>
                  <a:ext uri="{FF2B5EF4-FFF2-40B4-BE49-F238E27FC236}">
                    <a16:creationId xmlns:a16="http://schemas.microsoft.com/office/drawing/2014/main" id="{70590605-067C-4474-97BB-15668207AE97}"/>
                  </a:ext>
                </a:extLst>
              </p:cNvPr>
              <p:cNvSpPr/>
              <p:nvPr/>
            </p:nvSpPr>
            <p:spPr>
              <a:xfrm>
                <a:off x="4273967" y="3888281"/>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E756E68-38FB-457F-94B7-76FA74C2B053}"/>
                  </a:ext>
                </a:extLst>
              </p:cNvPr>
              <p:cNvSpPr/>
              <p:nvPr/>
            </p:nvSpPr>
            <p:spPr>
              <a:xfrm>
                <a:off x="6416400" y="4543928"/>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a:extLst>
                <a:ext uri="{FF2B5EF4-FFF2-40B4-BE49-F238E27FC236}">
                  <a16:creationId xmlns:a16="http://schemas.microsoft.com/office/drawing/2014/main" id="{E7022ED8-E9A3-416D-8861-29425EC6D0BE}"/>
                </a:ext>
              </a:extLst>
            </p:cNvPr>
            <p:cNvSpPr txBox="1"/>
            <p:nvPr/>
          </p:nvSpPr>
          <p:spPr>
            <a:xfrm>
              <a:off x="6540092" y="4602379"/>
              <a:ext cx="405516" cy="461665"/>
            </a:xfrm>
            <a:prstGeom prst="rect">
              <a:avLst/>
            </a:prstGeom>
            <a:noFill/>
          </p:spPr>
          <p:txBody>
            <a:bodyPr wrap="square" rtlCol="0">
              <a:spAutoFit/>
            </a:bodyPr>
            <a:lstStyle/>
            <a:p>
              <a:pPr algn="ctr"/>
              <a:r>
                <a:rPr lang="en-US" sz="2400" b="1" dirty="0">
                  <a:solidFill>
                    <a:schemeClr val="bg1"/>
                  </a:solidFill>
                </a:rPr>
                <a:t>4</a:t>
              </a:r>
            </a:p>
          </p:txBody>
        </p:sp>
        <p:grpSp>
          <p:nvGrpSpPr>
            <p:cNvPr id="49" name="Group 48">
              <a:extLst>
                <a:ext uri="{FF2B5EF4-FFF2-40B4-BE49-F238E27FC236}">
                  <a16:creationId xmlns:a16="http://schemas.microsoft.com/office/drawing/2014/main" id="{204A4669-B7EB-4370-BCA9-202814A9D405}"/>
                </a:ext>
              </a:extLst>
            </p:cNvPr>
            <p:cNvGrpSpPr/>
            <p:nvPr/>
          </p:nvGrpSpPr>
          <p:grpSpPr>
            <a:xfrm>
              <a:off x="4345643" y="4006282"/>
              <a:ext cx="2632983" cy="779439"/>
              <a:chOff x="1525249" y="3644332"/>
              <a:chExt cx="2632983" cy="779439"/>
            </a:xfrm>
          </p:grpSpPr>
          <p:sp>
            <p:nvSpPr>
              <p:cNvPr id="50" name="TextBox 49">
                <a:extLst>
                  <a:ext uri="{FF2B5EF4-FFF2-40B4-BE49-F238E27FC236}">
                    <a16:creationId xmlns:a16="http://schemas.microsoft.com/office/drawing/2014/main" id="{1762B015-3588-44DC-B792-EA82DEBF5A58}"/>
                  </a:ext>
                </a:extLst>
              </p:cNvPr>
              <p:cNvSpPr txBox="1"/>
              <p:nvPr/>
            </p:nvSpPr>
            <p:spPr>
              <a:xfrm>
                <a:off x="1525249" y="3915940"/>
                <a:ext cx="2070757" cy="507831"/>
              </a:xfrm>
              <a:prstGeom prst="rect">
                <a:avLst/>
              </a:prstGeom>
              <a:noFill/>
            </p:spPr>
            <p:txBody>
              <a:bodyPr wrap="square" rtlCol="0">
                <a:spAutoFit/>
              </a:bodyPr>
              <a:lstStyle/>
              <a:p>
                <a:pPr algn="just"/>
                <a:r>
                  <a:rPr lang="en-US" sz="900" dirty="0">
                    <a:solidFill>
                      <a:schemeClr val="bg2">
                        <a:lumMod val="50000"/>
                      </a:schemeClr>
                    </a:solidFill>
                    <a:latin typeface="Tw Cen MT" panose="020B0602020104020603" pitchFamily="34" charset="0"/>
                  </a:rPr>
                  <a:t>It gives a bunch of helpful utilities in one app including World Clock, checklists, compass, weather forecast.</a:t>
                </a:r>
              </a:p>
            </p:txBody>
          </p:sp>
          <p:sp>
            <p:nvSpPr>
              <p:cNvPr id="51" name="TextBox 50">
                <a:extLst>
                  <a:ext uri="{FF2B5EF4-FFF2-40B4-BE49-F238E27FC236}">
                    <a16:creationId xmlns:a16="http://schemas.microsoft.com/office/drawing/2014/main" id="{C7831DDC-276F-4974-9817-D2B71EDAADF7}"/>
                  </a:ext>
                </a:extLst>
              </p:cNvPr>
              <p:cNvSpPr txBox="1"/>
              <p:nvPr/>
            </p:nvSpPr>
            <p:spPr>
              <a:xfrm>
                <a:off x="1525249" y="3644332"/>
                <a:ext cx="2632983" cy="338554"/>
              </a:xfrm>
              <a:prstGeom prst="rect">
                <a:avLst/>
              </a:prstGeom>
              <a:noFill/>
            </p:spPr>
            <p:txBody>
              <a:bodyPr wrap="square" rtlCol="0">
                <a:spAutoFit/>
              </a:bodyPr>
              <a:lstStyle/>
              <a:p>
                <a:r>
                  <a:rPr lang="en-US" sz="1600" b="1" dirty="0">
                    <a:solidFill>
                      <a:srgbClr val="00B0F0"/>
                    </a:solidFill>
                    <a:latin typeface="Tw Cen MT" panose="020B0602020104020603" pitchFamily="34" charset="0"/>
                    <a:ea typeface="Tahoma" panose="020B0604030504040204" pitchFamily="34" charset="0"/>
                    <a:cs typeface="Arial" panose="020B0604020202020204" pitchFamily="34" charset="0"/>
                  </a:rPr>
                  <a:t>Utility</a:t>
                </a:r>
              </a:p>
            </p:txBody>
          </p:sp>
        </p:grpSp>
      </p:grpSp>
      <p:grpSp>
        <p:nvGrpSpPr>
          <p:cNvPr id="10" name="Group 9">
            <a:extLst>
              <a:ext uri="{FF2B5EF4-FFF2-40B4-BE49-F238E27FC236}">
                <a16:creationId xmlns:a16="http://schemas.microsoft.com/office/drawing/2014/main" id="{6DA91525-88B9-4E92-94E5-BD380D5A5930}"/>
              </a:ext>
            </a:extLst>
          </p:cNvPr>
          <p:cNvGrpSpPr/>
          <p:nvPr/>
        </p:nvGrpSpPr>
        <p:grpSpPr>
          <a:xfrm>
            <a:off x="4273967" y="2517857"/>
            <a:ext cx="2743200" cy="1175763"/>
            <a:chOff x="4273967" y="2517857"/>
            <a:chExt cx="2743200" cy="1175763"/>
          </a:xfrm>
        </p:grpSpPr>
        <p:grpSp>
          <p:nvGrpSpPr>
            <p:cNvPr id="72" name="Group 71">
              <a:extLst>
                <a:ext uri="{FF2B5EF4-FFF2-40B4-BE49-F238E27FC236}">
                  <a16:creationId xmlns:a16="http://schemas.microsoft.com/office/drawing/2014/main" id="{9C42581A-6E95-433D-A3D3-F1357291E13A}"/>
                </a:ext>
              </a:extLst>
            </p:cNvPr>
            <p:cNvGrpSpPr/>
            <p:nvPr/>
          </p:nvGrpSpPr>
          <p:grpSpPr>
            <a:xfrm>
              <a:off x="4273967" y="2517857"/>
              <a:ext cx="2743200" cy="1175763"/>
              <a:chOff x="4273967" y="2517857"/>
              <a:chExt cx="2743200" cy="1175763"/>
            </a:xfrm>
            <a:effectLst>
              <a:outerShdw blurRad="76200" dist="38100" dir="2700000" algn="tl" rotWithShape="0">
                <a:prstClr val="black">
                  <a:alpha val="12000"/>
                </a:prstClr>
              </a:outerShdw>
            </a:effectLst>
          </p:grpSpPr>
          <p:sp>
            <p:nvSpPr>
              <p:cNvPr id="21" name="Rectangle 20">
                <a:extLst>
                  <a:ext uri="{FF2B5EF4-FFF2-40B4-BE49-F238E27FC236}">
                    <a16:creationId xmlns:a16="http://schemas.microsoft.com/office/drawing/2014/main" id="{D606EEBA-F20D-4C61-B1A8-CD510FCC4BB2}"/>
                  </a:ext>
                </a:extLst>
              </p:cNvPr>
              <p:cNvSpPr/>
              <p:nvPr/>
            </p:nvSpPr>
            <p:spPr>
              <a:xfrm>
                <a:off x="4273967" y="2517857"/>
                <a:ext cx="2743200" cy="117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5B23315-617C-45CA-B43B-3A4CF7FB428C}"/>
                  </a:ext>
                </a:extLst>
              </p:cNvPr>
              <p:cNvSpPr/>
              <p:nvPr/>
            </p:nvSpPr>
            <p:spPr>
              <a:xfrm>
                <a:off x="6416400" y="3173504"/>
                <a:ext cx="600767" cy="520116"/>
              </a:xfrm>
              <a:custGeom>
                <a:avLst/>
                <a:gdLst>
                  <a:gd name="connsiteX0" fmla="*/ 464458 w 600767"/>
                  <a:gd name="connsiteY0" fmla="*/ 0 h 520116"/>
                  <a:gd name="connsiteX1" fmla="*/ 558063 w 600767"/>
                  <a:gd name="connsiteY1" fmla="*/ 9436 h 520116"/>
                  <a:gd name="connsiteX2" fmla="*/ 600767 w 600767"/>
                  <a:gd name="connsiteY2" fmla="*/ 22693 h 520116"/>
                  <a:gd name="connsiteX3" fmla="*/ 600767 w 600767"/>
                  <a:gd name="connsiteY3" fmla="*/ 520116 h 520116"/>
                  <a:gd name="connsiteX4" fmla="*/ 5611 w 600767"/>
                  <a:gd name="connsiteY4" fmla="*/ 520116 h 520116"/>
                  <a:gd name="connsiteX5" fmla="*/ 0 w 600767"/>
                  <a:gd name="connsiteY5" fmla="*/ 464458 h 520116"/>
                  <a:gd name="connsiteX6" fmla="*/ 464458 w 600767"/>
                  <a:gd name="connsiteY6" fmla="*/ 0 h 5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767" h="520116">
                    <a:moveTo>
                      <a:pt x="464458" y="0"/>
                    </a:moveTo>
                    <a:cubicBezTo>
                      <a:pt x="496522" y="0"/>
                      <a:pt x="527828" y="3249"/>
                      <a:pt x="558063" y="9436"/>
                    </a:cubicBezTo>
                    <a:lnTo>
                      <a:pt x="600767" y="22693"/>
                    </a:lnTo>
                    <a:lnTo>
                      <a:pt x="600767" y="520116"/>
                    </a:lnTo>
                    <a:lnTo>
                      <a:pt x="5611" y="520116"/>
                    </a:lnTo>
                    <a:lnTo>
                      <a:pt x="0" y="464458"/>
                    </a:lnTo>
                    <a:cubicBezTo>
                      <a:pt x="0" y="207945"/>
                      <a:pt x="207945" y="0"/>
                      <a:pt x="46445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a:extLst>
                <a:ext uri="{FF2B5EF4-FFF2-40B4-BE49-F238E27FC236}">
                  <a16:creationId xmlns:a16="http://schemas.microsoft.com/office/drawing/2014/main" id="{E82941C0-9437-4418-8F3A-87163066EAC9}"/>
                </a:ext>
              </a:extLst>
            </p:cNvPr>
            <p:cNvSpPr txBox="1"/>
            <p:nvPr/>
          </p:nvSpPr>
          <p:spPr>
            <a:xfrm>
              <a:off x="6540092" y="3231955"/>
              <a:ext cx="405516" cy="461665"/>
            </a:xfrm>
            <a:prstGeom prst="rect">
              <a:avLst/>
            </a:prstGeom>
            <a:noFill/>
          </p:spPr>
          <p:txBody>
            <a:bodyPr wrap="square" rtlCol="0">
              <a:spAutoFit/>
            </a:bodyPr>
            <a:lstStyle/>
            <a:p>
              <a:pPr algn="ctr"/>
              <a:r>
                <a:rPr lang="en-US" sz="2400" b="1" dirty="0">
                  <a:solidFill>
                    <a:schemeClr val="bg1"/>
                  </a:solidFill>
                </a:rPr>
                <a:t>3</a:t>
              </a:r>
            </a:p>
          </p:txBody>
        </p:sp>
        <p:grpSp>
          <p:nvGrpSpPr>
            <p:cNvPr id="52" name="Group 51">
              <a:extLst>
                <a:ext uri="{FF2B5EF4-FFF2-40B4-BE49-F238E27FC236}">
                  <a16:creationId xmlns:a16="http://schemas.microsoft.com/office/drawing/2014/main" id="{41A973E6-B365-4227-A94C-DA7C1D84B0FD}"/>
                </a:ext>
              </a:extLst>
            </p:cNvPr>
            <p:cNvGrpSpPr/>
            <p:nvPr/>
          </p:nvGrpSpPr>
          <p:grpSpPr>
            <a:xfrm>
              <a:off x="4345643" y="2638734"/>
              <a:ext cx="2632983" cy="917939"/>
              <a:chOff x="1525249" y="3644332"/>
              <a:chExt cx="2632983" cy="917939"/>
            </a:xfrm>
          </p:grpSpPr>
          <p:sp>
            <p:nvSpPr>
              <p:cNvPr id="53" name="TextBox 52">
                <a:extLst>
                  <a:ext uri="{FF2B5EF4-FFF2-40B4-BE49-F238E27FC236}">
                    <a16:creationId xmlns:a16="http://schemas.microsoft.com/office/drawing/2014/main" id="{D2B9331D-1514-41F3-855F-664A8650D60D}"/>
                  </a:ext>
                </a:extLst>
              </p:cNvPr>
              <p:cNvSpPr txBox="1"/>
              <p:nvPr/>
            </p:nvSpPr>
            <p:spPr>
              <a:xfrm>
                <a:off x="1525249" y="3915940"/>
                <a:ext cx="2070757" cy="646331"/>
              </a:xfrm>
              <a:prstGeom prst="rect">
                <a:avLst/>
              </a:prstGeom>
              <a:noFill/>
            </p:spPr>
            <p:txBody>
              <a:bodyPr wrap="square" rtlCol="0">
                <a:spAutoFit/>
              </a:bodyPr>
              <a:lstStyle/>
              <a:p>
                <a:pPr algn="just"/>
                <a:r>
                  <a:rPr lang="en-US" sz="900" dirty="0">
                    <a:solidFill>
                      <a:schemeClr val="bg2">
                        <a:lumMod val="50000"/>
                      </a:schemeClr>
                    </a:solidFill>
                    <a:latin typeface="Tw Cen MT" panose="020B0602020104020603" pitchFamily="34" charset="0"/>
                  </a:rPr>
                  <a:t>It allows users to store their travel history and future plans. They have the option to keep their trips private or share with others.</a:t>
                </a:r>
              </a:p>
            </p:txBody>
          </p:sp>
          <p:sp>
            <p:nvSpPr>
              <p:cNvPr id="54" name="TextBox 53">
                <a:extLst>
                  <a:ext uri="{FF2B5EF4-FFF2-40B4-BE49-F238E27FC236}">
                    <a16:creationId xmlns:a16="http://schemas.microsoft.com/office/drawing/2014/main" id="{C2BF22CD-D838-4AAA-98C4-26B65ABE00C3}"/>
                  </a:ext>
                </a:extLst>
              </p:cNvPr>
              <p:cNvSpPr txBox="1"/>
              <p:nvPr/>
            </p:nvSpPr>
            <p:spPr>
              <a:xfrm>
                <a:off x="1525249" y="3644332"/>
                <a:ext cx="2632983" cy="338554"/>
              </a:xfrm>
              <a:prstGeom prst="rect">
                <a:avLst/>
              </a:prstGeom>
              <a:noFill/>
            </p:spPr>
            <p:txBody>
              <a:bodyPr wrap="square" rtlCol="0">
                <a:spAutoFit/>
              </a:bodyPr>
              <a:lstStyle/>
              <a:p>
                <a:r>
                  <a:rPr lang="en-US" sz="1600" b="1" dirty="0">
                    <a:solidFill>
                      <a:srgbClr val="00B0F0"/>
                    </a:solidFill>
                    <a:latin typeface="Tw Cen MT" panose="020B0602020104020603" pitchFamily="34" charset="0"/>
                    <a:ea typeface="Tahoma" panose="020B0604030504040204" pitchFamily="34" charset="0"/>
                    <a:cs typeface="Arial" panose="020B0604020202020204" pitchFamily="34" charset="0"/>
                  </a:rPr>
                  <a:t>My Trip</a:t>
                </a:r>
              </a:p>
            </p:txBody>
          </p:sp>
        </p:grpSp>
      </p:grpSp>
      <p:sp>
        <p:nvSpPr>
          <p:cNvPr id="55" name="TextBox 54">
            <a:extLst>
              <a:ext uri="{FF2B5EF4-FFF2-40B4-BE49-F238E27FC236}">
                <a16:creationId xmlns:a16="http://schemas.microsoft.com/office/drawing/2014/main" id="{84CABDC2-2758-4652-AA06-D0A0E1108ECD}"/>
              </a:ext>
            </a:extLst>
          </p:cNvPr>
          <p:cNvSpPr txBox="1"/>
          <p:nvPr/>
        </p:nvSpPr>
        <p:spPr>
          <a:xfrm>
            <a:off x="1247700" y="926598"/>
            <a:ext cx="4389195" cy="769441"/>
          </a:xfrm>
          <a:prstGeom prst="rect">
            <a:avLst/>
          </a:prstGeom>
          <a:noFill/>
        </p:spPr>
        <p:txBody>
          <a:bodyPr wrap="square" rtlCol="0">
            <a:spAutoFit/>
          </a:bodyPr>
          <a:lstStyle/>
          <a:p>
            <a:r>
              <a:rPr lang="en-US" sz="4400" b="1" dirty="0">
                <a:solidFill>
                  <a:schemeClr val="tx1">
                    <a:lumMod val="75000"/>
                    <a:lumOff val="25000"/>
                  </a:schemeClr>
                </a:solidFill>
                <a:latin typeface="Tw Cen MT" panose="020B0602020104020603" pitchFamily="34" charset="0"/>
                <a:ea typeface="Tahoma" panose="020B0604030504040204" pitchFamily="34" charset="0"/>
                <a:cs typeface="Arial" panose="020B0604020202020204" pitchFamily="34" charset="0"/>
              </a:rPr>
              <a:t>Home Page</a:t>
            </a:r>
          </a:p>
        </p:txBody>
      </p:sp>
      <p:sp>
        <p:nvSpPr>
          <p:cNvPr id="56" name="TextBox 55">
            <a:extLst>
              <a:ext uri="{FF2B5EF4-FFF2-40B4-BE49-F238E27FC236}">
                <a16:creationId xmlns:a16="http://schemas.microsoft.com/office/drawing/2014/main" id="{CC93019B-86A0-4E25-A1D5-2D314A8FBFB5}"/>
              </a:ext>
            </a:extLst>
          </p:cNvPr>
          <p:cNvSpPr txBox="1"/>
          <p:nvPr/>
        </p:nvSpPr>
        <p:spPr>
          <a:xfrm>
            <a:off x="1247700" y="1621879"/>
            <a:ext cx="5936666" cy="646331"/>
          </a:xfrm>
          <a:prstGeom prst="rect">
            <a:avLst/>
          </a:prstGeom>
          <a:noFill/>
        </p:spPr>
        <p:txBody>
          <a:bodyPr wrap="square" rtlCol="0">
            <a:spAutoFit/>
          </a:bodyPr>
          <a:lstStyle/>
          <a:p>
            <a:pPr algn="just"/>
            <a:r>
              <a:rPr lang="en-US" sz="1200" dirty="0">
                <a:solidFill>
                  <a:schemeClr val="tx1">
                    <a:lumMod val="75000"/>
                    <a:lumOff val="25000"/>
                  </a:schemeClr>
                </a:solidFill>
                <a:latin typeface="Tw Cen MT" panose="020B0602020104020603" pitchFamily="34" charset="0"/>
              </a:rPr>
              <a:t>The home page is the main page a user navigates to an app from the login page. It serves as the landing page to attract visitors. The home page is used to facilitate navigation to other pages on the app by clicking on various images and tabs present.</a:t>
            </a:r>
          </a:p>
        </p:txBody>
      </p:sp>
      <p:grpSp>
        <p:nvGrpSpPr>
          <p:cNvPr id="2" name="Group 1">
            <a:extLst>
              <a:ext uri="{FF2B5EF4-FFF2-40B4-BE49-F238E27FC236}">
                <a16:creationId xmlns:a16="http://schemas.microsoft.com/office/drawing/2014/main" id="{19E1C69C-B117-4953-A391-E2611C35F763}"/>
              </a:ext>
            </a:extLst>
          </p:cNvPr>
          <p:cNvGrpSpPr/>
          <p:nvPr/>
        </p:nvGrpSpPr>
        <p:grpSpPr>
          <a:xfrm>
            <a:off x="8237954" y="2420526"/>
            <a:ext cx="1622858" cy="1622858"/>
            <a:chOff x="7485639" y="2617571"/>
            <a:chExt cx="1622858" cy="1622858"/>
          </a:xfrm>
        </p:grpSpPr>
        <p:sp>
          <p:nvSpPr>
            <p:cNvPr id="59" name="Oval 58">
              <a:extLst>
                <a:ext uri="{FF2B5EF4-FFF2-40B4-BE49-F238E27FC236}">
                  <a16:creationId xmlns:a16="http://schemas.microsoft.com/office/drawing/2014/main" id="{717D29E0-386D-4897-973E-9CE472137C72}"/>
                </a:ext>
              </a:extLst>
            </p:cNvPr>
            <p:cNvSpPr/>
            <p:nvPr/>
          </p:nvSpPr>
          <p:spPr>
            <a:xfrm>
              <a:off x="7485639" y="2617571"/>
              <a:ext cx="1622858" cy="1622858"/>
            </a:xfrm>
            <a:prstGeom prst="ellips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820E3D24-A842-4A22-B7B8-BAAF4102A782}"/>
                </a:ext>
              </a:extLst>
            </p:cNvPr>
            <p:cNvSpPr/>
            <p:nvPr/>
          </p:nvSpPr>
          <p:spPr>
            <a:xfrm>
              <a:off x="7739265" y="2870005"/>
              <a:ext cx="1115606" cy="1115606"/>
            </a:xfrm>
            <a:prstGeom prst="ellipse">
              <a:avLst/>
            </a:prstGeom>
            <a:solidFill>
              <a:schemeClr val="bg1"/>
            </a:solidFill>
            <a:ln>
              <a:noFill/>
            </a:ln>
            <a:effectLst>
              <a:outerShdw blurRad="101600" sx="102000" sy="102000" algn="ctr" rotWithShape="0">
                <a:schemeClr val="tx1">
                  <a:lumMod val="75000"/>
                  <a:lumOff val="2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47">
              <a:extLst>
                <a:ext uri="{FF2B5EF4-FFF2-40B4-BE49-F238E27FC236}">
                  <a16:creationId xmlns:a16="http://schemas.microsoft.com/office/drawing/2014/main" id="{4F20F015-7138-4857-9101-7985A1DD4591}"/>
                </a:ext>
              </a:extLst>
            </p:cNvPr>
            <p:cNvSpPr>
              <a:spLocks noEditPoints="1"/>
            </p:cNvSpPr>
            <p:nvPr/>
          </p:nvSpPr>
          <p:spPr bwMode="auto">
            <a:xfrm>
              <a:off x="8025356" y="3142058"/>
              <a:ext cx="543424" cy="571500"/>
            </a:xfrm>
            <a:custGeom>
              <a:avLst/>
              <a:gdLst>
                <a:gd name="T0" fmla="*/ 2147483646 w 57"/>
                <a:gd name="T1" fmla="*/ 2147483646 h 67"/>
                <a:gd name="T2" fmla="*/ 2147483646 w 57"/>
                <a:gd name="T3" fmla="*/ 2147483646 h 67"/>
                <a:gd name="T4" fmla="*/ 2147483646 w 57"/>
                <a:gd name="T5" fmla="*/ 2147483646 h 67"/>
                <a:gd name="T6" fmla="*/ 2147483646 w 57"/>
                <a:gd name="T7" fmla="*/ 2147483646 h 67"/>
                <a:gd name="T8" fmla="*/ 2147483646 w 57"/>
                <a:gd name="T9" fmla="*/ 2147483646 h 67"/>
                <a:gd name="T10" fmla="*/ 0 w 57"/>
                <a:gd name="T11" fmla="*/ 2147483646 h 67"/>
                <a:gd name="T12" fmla="*/ 2147483646 w 57"/>
                <a:gd name="T13" fmla="*/ 2147483646 h 67"/>
                <a:gd name="T14" fmla="*/ 2147483646 w 57"/>
                <a:gd name="T15" fmla="*/ 2147483646 h 67"/>
                <a:gd name="T16" fmla="*/ 2147483646 w 57"/>
                <a:gd name="T17" fmla="*/ 2147483646 h 67"/>
                <a:gd name="T18" fmla="*/ 2147483646 w 57"/>
                <a:gd name="T19" fmla="*/ 2147483646 h 67"/>
                <a:gd name="T20" fmla="*/ 2147483646 w 57"/>
                <a:gd name="T21" fmla="*/ 2147483646 h 67"/>
                <a:gd name="T22" fmla="*/ 2147483646 w 57"/>
                <a:gd name="T23" fmla="*/ 2147483646 h 67"/>
                <a:gd name="T24" fmla="*/ 2147483646 w 57"/>
                <a:gd name="T25" fmla="*/ 2147483646 h 67"/>
                <a:gd name="T26" fmla="*/ 2147483646 w 57"/>
                <a:gd name="T27" fmla="*/ 2147483646 h 67"/>
                <a:gd name="T28" fmla="*/ 2147483646 w 57"/>
                <a:gd name="T29" fmla="*/ 2147483646 h 67"/>
                <a:gd name="T30" fmla="*/ 2147483646 w 57"/>
                <a:gd name="T31" fmla="*/ 2147483646 h 67"/>
                <a:gd name="T32" fmla="*/ 2147483646 w 57"/>
                <a:gd name="T33" fmla="*/ 2147483646 h 67"/>
                <a:gd name="T34" fmla="*/ 2147483646 w 57"/>
                <a:gd name="T35" fmla="*/ 2147483646 h 67"/>
                <a:gd name="T36" fmla="*/ 2147483646 w 57"/>
                <a:gd name="T37" fmla="*/ 2147483646 h 67"/>
                <a:gd name="T38" fmla="*/ 2147483646 w 57"/>
                <a:gd name="T39" fmla="*/ 2147483646 h 67"/>
                <a:gd name="T40" fmla="*/ 2147483646 w 57"/>
                <a:gd name="T41" fmla="*/ 2147483646 h 67"/>
                <a:gd name="T42" fmla="*/ 2147483646 w 57"/>
                <a:gd name="T43" fmla="*/ 2147483646 h 67"/>
                <a:gd name="T44" fmla="*/ 2147483646 w 57"/>
                <a:gd name="T45" fmla="*/ 2147483646 h 67"/>
                <a:gd name="T46" fmla="*/ 2147483646 w 57"/>
                <a:gd name="T47" fmla="*/ 2147483646 h 67"/>
                <a:gd name="T48" fmla="*/ 2147483646 w 57"/>
                <a:gd name="T49" fmla="*/ 2147483646 h 67"/>
                <a:gd name="T50" fmla="*/ 2147483646 w 57"/>
                <a:gd name="T51" fmla="*/ 2147483646 h 67"/>
                <a:gd name="T52" fmla="*/ 2147483646 w 57"/>
                <a:gd name="T53" fmla="*/ 2147483646 h 67"/>
                <a:gd name="T54" fmla="*/ 2147483646 w 57"/>
                <a:gd name="T55" fmla="*/ 2147483646 h 67"/>
                <a:gd name="T56" fmla="*/ 2147483646 w 57"/>
                <a:gd name="T57" fmla="*/ 2147483646 h 67"/>
                <a:gd name="T58" fmla="*/ 2147483646 w 57"/>
                <a:gd name="T59" fmla="*/ 2147483646 h 67"/>
                <a:gd name="T60" fmla="*/ 2147483646 w 57"/>
                <a:gd name="T61" fmla="*/ 2147483646 h 67"/>
                <a:gd name="T62" fmla="*/ 2147483646 w 57"/>
                <a:gd name="T63" fmla="*/ 2147483646 h 67"/>
                <a:gd name="T64" fmla="*/ 2147483646 w 57"/>
                <a:gd name="T65" fmla="*/ 2147483646 h 67"/>
                <a:gd name="T66" fmla="*/ 2147483646 w 57"/>
                <a:gd name="T67" fmla="*/ 2147483646 h 67"/>
                <a:gd name="T68" fmla="*/ 2147483646 w 57"/>
                <a:gd name="T69" fmla="*/ 2147483646 h 67"/>
                <a:gd name="T70" fmla="*/ 2147483646 w 57"/>
                <a:gd name="T71" fmla="*/ 2147483646 h 67"/>
                <a:gd name="T72" fmla="*/ 2147483646 w 57"/>
                <a:gd name="T73" fmla="*/ 2147483646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7" h="67">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gradFill flip="none" rotWithShape="1">
              <a:gsLst>
                <a:gs pos="0">
                  <a:srgbClr val="00B0F0"/>
                </a:gs>
                <a:gs pos="100000">
                  <a:srgbClr val="273445"/>
                </a:gs>
              </a:gsLst>
              <a:lin ang="2700000" scaled="1"/>
              <a:tileRect/>
            </a:gradFill>
            <a:ln>
              <a:noFill/>
            </a:ln>
          </p:spPr>
          <p:txBody>
            <a:bodyPr/>
            <a:lstStyle/>
            <a:p>
              <a:endParaRPr lang="en-US"/>
            </a:p>
          </p:txBody>
        </p:sp>
      </p:grpSp>
    </p:spTree>
    <p:extLst>
      <p:ext uri="{BB962C8B-B14F-4D97-AF65-F5344CB8AC3E}">
        <p14:creationId xmlns:p14="http://schemas.microsoft.com/office/powerpoint/2010/main" val="1993307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anim calcmode="lin" valueType="num">
                                      <p:cBhvr>
                                        <p:cTn id="29" dur="500" fill="hold"/>
                                        <p:tgtEl>
                                          <p:spTgt spid="9"/>
                                        </p:tgtEl>
                                        <p:attrNameLst>
                                          <p:attrName>ppt_x</p:attrName>
                                        </p:attrNameLst>
                                      </p:cBhvr>
                                      <p:tavLst>
                                        <p:tav tm="0">
                                          <p:val>
                                            <p:strVal val="#ppt_x"/>
                                          </p:val>
                                        </p:tav>
                                        <p:tav tm="100000">
                                          <p:val>
                                            <p:strVal val="#ppt_x"/>
                                          </p:val>
                                        </p:tav>
                                      </p:tavLst>
                                    </p:anim>
                                    <p:anim calcmode="lin" valueType="num">
                                      <p:cBhvr>
                                        <p:cTn id="30"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3511B8-DF44-4470-A4FC-B30E55CBE851}"/>
              </a:ext>
            </a:extLst>
          </p:cNvPr>
          <p:cNvSpPr/>
          <p:nvPr/>
        </p:nvSpPr>
        <p:spPr>
          <a:xfrm>
            <a:off x="0" y="0"/>
            <a:ext cx="12192000" cy="6858000"/>
          </a:xfrm>
          <a:prstGeom prst="rect">
            <a:avLst/>
          </a:prstGeom>
          <a:gradFill>
            <a:gsLst>
              <a:gs pos="7000">
                <a:srgbClr val="00B0F0">
                  <a:alpha val="60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99865C1-9D29-49BC-99D7-7A0E56E2A8D4}"/>
              </a:ext>
            </a:extLst>
          </p:cNvPr>
          <p:cNvPicPr>
            <a:picLocks noChangeAspect="1"/>
          </p:cNvPicPr>
          <p:nvPr/>
        </p:nvPicPr>
        <p:blipFill rotWithShape="1">
          <a:blip r:embed="rId3">
            <a:extLst>
              <a:ext uri="{28A0092B-C50C-407E-A947-70E740481C1C}">
                <a14:useLocalDpi xmlns:a14="http://schemas.microsoft.com/office/drawing/2010/main" val="0"/>
              </a:ext>
            </a:extLst>
          </a:blip>
          <a:srcRect t="3140"/>
          <a:stretch/>
        </p:blipFill>
        <p:spPr>
          <a:xfrm>
            <a:off x="4544954" y="101599"/>
            <a:ext cx="3102092" cy="66706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278A5D30-43DD-4936-AA65-D3EE714F2719}"/>
              </a:ext>
            </a:extLst>
          </p:cNvPr>
          <p:cNvSpPr txBox="1"/>
          <p:nvPr/>
        </p:nvSpPr>
        <p:spPr>
          <a:xfrm>
            <a:off x="712679" y="1004420"/>
            <a:ext cx="2894121"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Destination</a:t>
            </a:r>
          </a:p>
        </p:txBody>
      </p:sp>
      <p:sp>
        <p:nvSpPr>
          <p:cNvPr id="5" name="TextBox 4">
            <a:extLst>
              <a:ext uri="{FF2B5EF4-FFF2-40B4-BE49-F238E27FC236}">
                <a16:creationId xmlns:a16="http://schemas.microsoft.com/office/drawing/2014/main" id="{41E75B85-3FCA-424C-89DB-339F3B95BF83}"/>
              </a:ext>
            </a:extLst>
          </p:cNvPr>
          <p:cNvSpPr txBox="1"/>
          <p:nvPr/>
        </p:nvSpPr>
        <p:spPr>
          <a:xfrm>
            <a:off x="712678" y="1773861"/>
            <a:ext cx="2690922" cy="1200329"/>
          </a:xfrm>
          <a:prstGeom prst="rect">
            <a:avLst/>
          </a:prstGeom>
          <a:noFill/>
        </p:spPr>
        <p:txBody>
          <a:bodyPr wrap="square" rtlCol="0">
            <a:spAutoFit/>
          </a:bodyPr>
          <a:lstStyle/>
          <a:p>
            <a:pPr algn="just"/>
            <a:r>
              <a:rPr lang="en-US" sz="1200" dirty="0">
                <a:solidFill>
                  <a:schemeClr val="bg2"/>
                </a:solidFill>
                <a:latin typeface="Tw Cen MT" panose="020B0602020104020603" pitchFamily="34" charset="0"/>
              </a:rPr>
              <a:t>It helps decide the destination by providing real-time information about tourist spots, interesting trivia, local trends, weather, restaurants, monuments, and much more for travelers to explore unfamiliar cities.</a:t>
            </a:r>
          </a:p>
        </p:txBody>
      </p:sp>
    </p:spTree>
    <p:extLst>
      <p:ext uri="{BB962C8B-B14F-4D97-AF65-F5344CB8AC3E}">
        <p14:creationId xmlns:p14="http://schemas.microsoft.com/office/powerpoint/2010/main" val="638267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Effect transition="in" filter="fade">
                                      <p:cBhvr>
                                        <p:cTn id="9" dur="1000"/>
                                        <p:tgtEl>
                                          <p:spTgt spid="2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Effect transition="in" filter="fade">
                                      <p:cBhvr>
                                        <p:cTn id="14" dur="1000"/>
                                        <p:tgtEl>
                                          <p:spTgt spid="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7514456-9D77-4D35-81C9-7D19BB5593E2}"/>
              </a:ext>
            </a:extLst>
          </p:cNvPr>
          <p:cNvSpPr/>
          <p:nvPr/>
        </p:nvSpPr>
        <p:spPr>
          <a:xfrm>
            <a:off x="0" y="0"/>
            <a:ext cx="12192000" cy="6858000"/>
          </a:xfrm>
          <a:prstGeom prst="rect">
            <a:avLst/>
          </a:prstGeom>
          <a:gradFill flip="none" rotWithShape="1">
            <a:gsLst>
              <a:gs pos="0">
                <a:srgbClr val="FC0350">
                  <a:alpha val="66000"/>
                </a:srgbClr>
              </a:gs>
              <a:gs pos="100000">
                <a:srgbClr val="0000FF">
                  <a:alpha val="37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reeform: Shape 15">
            <a:extLst>
              <a:ext uri="{FF2B5EF4-FFF2-40B4-BE49-F238E27FC236}">
                <a16:creationId xmlns:a16="http://schemas.microsoft.com/office/drawing/2014/main" id="{B81489C1-8FD8-4C90-B7F2-441321550E41}"/>
              </a:ext>
            </a:extLst>
          </p:cNvPr>
          <p:cNvSpPr/>
          <p:nvPr/>
        </p:nvSpPr>
        <p:spPr>
          <a:xfrm>
            <a:off x="2870378" y="1"/>
            <a:ext cx="9321622" cy="6857999"/>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143DB79B-CD86-4909-BD9E-BBCFD0051AA9}"/>
              </a:ext>
            </a:extLst>
          </p:cNvPr>
          <p:cNvSpPr txBox="1"/>
          <p:nvPr/>
        </p:nvSpPr>
        <p:spPr>
          <a:xfrm>
            <a:off x="6817895" y="1171354"/>
            <a:ext cx="3384884" cy="307777"/>
          </a:xfrm>
          <a:prstGeom prst="rect">
            <a:avLst/>
          </a:prstGeom>
          <a:noFill/>
        </p:spPr>
        <p:txBody>
          <a:bodyPr wrap="square" rtlCol="0">
            <a:spAutoFit/>
          </a:bodyPr>
          <a:lstStyle/>
          <a:p>
            <a:r>
              <a:rPr lang="en-IN" sz="1400" spc="600" dirty="0">
                <a:solidFill>
                  <a:srgbClr val="FC0350"/>
                </a:solidFill>
                <a:latin typeface="Roboto Light" panose="02000000000000000000" pitchFamily="2" charset="0"/>
                <a:ea typeface="Roboto Light" panose="02000000000000000000" pitchFamily="2" charset="0"/>
                <a:cs typeface="Roboto Light" panose="02000000000000000000" pitchFamily="2" charset="0"/>
              </a:rPr>
              <a:t>wanderLUST</a:t>
            </a:r>
          </a:p>
        </p:txBody>
      </p:sp>
      <p:sp>
        <p:nvSpPr>
          <p:cNvPr id="19" name="TextBox 18">
            <a:extLst>
              <a:ext uri="{FF2B5EF4-FFF2-40B4-BE49-F238E27FC236}">
                <a16:creationId xmlns:a16="http://schemas.microsoft.com/office/drawing/2014/main" id="{7835F9D3-789B-42C4-BB42-17A6B7BBAA2D}"/>
              </a:ext>
            </a:extLst>
          </p:cNvPr>
          <p:cNvSpPr txBox="1"/>
          <p:nvPr/>
        </p:nvSpPr>
        <p:spPr>
          <a:xfrm>
            <a:off x="6672027" y="1892390"/>
            <a:ext cx="5614736" cy="2585323"/>
          </a:xfrm>
          <a:prstGeom prst="rect">
            <a:avLst/>
          </a:prstGeom>
          <a:noFill/>
        </p:spPr>
        <p:txBody>
          <a:bodyPr wrap="square" rtlCol="0">
            <a:spAutoFit/>
          </a:bodyPr>
          <a:lstStyle/>
          <a:p>
            <a:r>
              <a:rPr lang="en-IN" sz="5400" b="1" spc="300" dirty="0">
                <a:solidFill>
                  <a:srgbClr val="FC0350"/>
                </a:solidFill>
                <a:latin typeface="Roboto" panose="02000000000000000000" pitchFamily="2" charset="0"/>
                <a:ea typeface="Roboto" panose="02000000000000000000" pitchFamily="2" charset="0"/>
                <a:cs typeface="Roboto" panose="02000000000000000000" pitchFamily="2" charset="0"/>
              </a:rPr>
              <a:t>ANDROID APPLICATION DEVELOPMENT</a:t>
            </a:r>
          </a:p>
        </p:txBody>
      </p:sp>
      <p:sp>
        <p:nvSpPr>
          <p:cNvPr id="20" name="TextBox 19">
            <a:extLst>
              <a:ext uri="{FF2B5EF4-FFF2-40B4-BE49-F238E27FC236}">
                <a16:creationId xmlns:a16="http://schemas.microsoft.com/office/drawing/2014/main" id="{50997476-FF15-4E69-A0BB-768899739007}"/>
              </a:ext>
            </a:extLst>
          </p:cNvPr>
          <p:cNvSpPr txBox="1"/>
          <p:nvPr/>
        </p:nvSpPr>
        <p:spPr>
          <a:xfrm>
            <a:off x="6672027" y="4460051"/>
            <a:ext cx="5224052" cy="584775"/>
          </a:xfrm>
          <a:prstGeom prst="rect">
            <a:avLst/>
          </a:prstGeom>
          <a:noFill/>
        </p:spPr>
        <p:txBody>
          <a:bodyPr wrap="square" rtlCol="0">
            <a:spAutoFit/>
          </a:bodyPr>
          <a:lstStyle/>
          <a:p>
            <a:r>
              <a:rPr lang="en-IN" sz="3200" spc="600" dirty="0">
                <a:solidFill>
                  <a:srgbClr val="FC0350"/>
                </a:solidFill>
                <a:latin typeface="Roboto" panose="02000000000000000000" pitchFamily="2" charset="0"/>
                <a:ea typeface="Roboto" panose="02000000000000000000" pitchFamily="2" charset="0"/>
                <a:cs typeface="Roboto" panose="02000000000000000000" pitchFamily="2" charset="0"/>
              </a:rPr>
              <a:t>PROJECT</a:t>
            </a:r>
          </a:p>
        </p:txBody>
      </p:sp>
      <p:sp>
        <p:nvSpPr>
          <p:cNvPr id="21" name="TextBox 20">
            <a:extLst>
              <a:ext uri="{FF2B5EF4-FFF2-40B4-BE49-F238E27FC236}">
                <a16:creationId xmlns:a16="http://schemas.microsoft.com/office/drawing/2014/main" id="{B5517E83-BEF0-40F6-8E96-3B698EAF42AD}"/>
              </a:ext>
            </a:extLst>
          </p:cNvPr>
          <p:cNvSpPr txBox="1"/>
          <p:nvPr/>
        </p:nvSpPr>
        <p:spPr>
          <a:xfrm>
            <a:off x="6721643" y="5044827"/>
            <a:ext cx="3384884" cy="276999"/>
          </a:xfrm>
          <a:prstGeom prst="rect">
            <a:avLst/>
          </a:prstGeom>
          <a:noFill/>
        </p:spPr>
        <p:txBody>
          <a:bodyPr wrap="square" rtlCol="0">
            <a:spAutoFit/>
          </a:bodyPr>
          <a:lstStyle/>
          <a:p>
            <a:r>
              <a:rPr lang="en-IN" sz="1200" spc="3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Submitted by GROUP 5</a:t>
            </a:r>
          </a:p>
        </p:txBody>
      </p:sp>
      <p:sp>
        <p:nvSpPr>
          <p:cNvPr id="23" name="Parallelogram 22">
            <a:extLst>
              <a:ext uri="{FF2B5EF4-FFF2-40B4-BE49-F238E27FC236}">
                <a16:creationId xmlns:a16="http://schemas.microsoft.com/office/drawing/2014/main" id="{27E7151B-EFD4-4AD8-9A77-210E75E368EC}"/>
              </a:ext>
            </a:extLst>
          </p:cNvPr>
          <p:cNvSpPr/>
          <p:nvPr/>
        </p:nvSpPr>
        <p:spPr>
          <a:xfrm>
            <a:off x="6817895" y="5474380"/>
            <a:ext cx="2052728" cy="386953"/>
          </a:xfrm>
          <a:prstGeom prst="parallelogram">
            <a:avLst>
              <a:gd name="adj" fmla="val 0"/>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spc="3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LET’S EXPLORE!</a:t>
            </a:r>
          </a:p>
        </p:txBody>
      </p:sp>
      <p:sp>
        <p:nvSpPr>
          <p:cNvPr id="24" name="TextBox 23">
            <a:extLst>
              <a:ext uri="{FF2B5EF4-FFF2-40B4-BE49-F238E27FC236}">
                <a16:creationId xmlns:a16="http://schemas.microsoft.com/office/drawing/2014/main" id="{F24A789A-2AF0-43CC-8B18-BF909F939073}"/>
              </a:ext>
            </a:extLst>
          </p:cNvPr>
          <p:cNvSpPr txBox="1"/>
          <p:nvPr/>
        </p:nvSpPr>
        <p:spPr>
          <a:xfrm>
            <a:off x="0" y="1536174"/>
            <a:ext cx="786063" cy="3785652"/>
          </a:xfrm>
          <a:prstGeom prst="rect">
            <a:avLst/>
          </a:prstGeom>
          <a:noFill/>
        </p:spPr>
        <p:txBody>
          <a:bodyPr wrap="square" rtlCol="0">
            <a:spAutoFit/>
          </a:bodyPr>
          <a:lstStyle/>
          <a:p>
            <a:pPr algn="ctr"/>
            <a:r>
              <a:rPr lang="en-IN" sz="6000" b="1" dirty="0">
                <a:solidFill>
                  <a:schemeClr val="bg1">
                    <a:alpha val="61000"/>
                  </a:schemeClr>
                </a:solidFill>
                <a:latin typeface="Agency FB" panose="020B0503020202020204" pitchFamily="34" charset="0"/>
                <a:ea typeface="Roboto" panose="02000000000000000000" pitchFamily="2" charset="0"/>
                <a:cs typeface="Roboto" panose="02000000000000000000" pitchFamily="2" charset="0"/>
              </a:rPr>
              <a:t>2</a:t>
            </a:r>
          </a:p>
          <a:p>
            <a:pPr algn="ctr"/>
            <a:r>
              <a:rPr lang="en-IN" sz="6000" b="1" dirty="0">
                <a:solidFill>
                  <a:schemeClr val="bg1">
                    <a:alpha val="61000"/>
                  </a:schemeClr>
                </a:solidFill>
                <a:latin typeface="Agency FB" panose="020B0503020202020204" pitchFamily="34" charset="0"/>
                <a:ea typeface="Roboto" panose="02000000000000000000" pitchFamily="2" charset="0"/>
                <a:cs typeface="Roboto" panose="02000000000000000000" pitchFamily="2" charset="0"/>
              </a:rPr>
              <a:t>0</a:t>
            </a:r>
          </a:p>
          <a:p>
            <a:pPr algn="ctr"/>
            <a:r>
              <a:rPr lang="en-IN" sz="6000" b="1" dirty="0">
                <a:solidFill>
                  <a:schemeClr val="bg1">
                    <a:alpha val="61000"/>
                  </a:schemeClr>
                </a:solidFill>
                <a:latin typeface="Agency FB" panose="020B0503020202020204" pitchFamily="34" charset="0"/>
                <a:ea typeface="Roboto" panose="02000000000000000000" pitchFamily="2" charset="0"/>
                <a:cs typeface="Roboto" panose="02000000000000000000" pitchFamily="2" charset="0"/>
              </a:rPr>
              <a:t>2</a:t>
            </a:r>
          </a:p>
          <a:p>
            <a:pPr algn="ctr"/>
            <a:r>
              <a:rPr lang="en-IN" sz="6000" b="1" dirty="0">
                <a:solidFill>
                  <a:schemeClr val="bg1">
                    <a:alpha val="61000"/>
                  </a:schemeClr>
                </a:solidFill>
                <a:latin typeface="Agency FB" panose="020B0503020202020204" pitchFamily="34" charset="0"/>
                <a:ea typeface="Roboto" panose="02000000000000000000" pitchFamily="2" charset="0"/>
                <a:cs typeface="Roboto" panose="02000000000000000000" pitchFamily="2" charset="0"/>
              </a:rPr>
              <a:t>0</a:t>
            </a:r>
          </a:p>
        </p:txBody>
      </p:sp>
    </p:spTree>
    <p:extLst>
      <p:ext uri="{BB962C8B-B14F-4D97-AF65-F5344CB8AC3E}">
        <p14:creationId xmlns:p14="http://schemas.microsoft.com/office/powerpoint/2010/main" val="2791623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3DEB7C-9606-49F6-9AE3-358289640D10}"/>
              </a:ext>
            </a:extLst>
          </p:cNvPr>
          <p:cNvSpPr/>
          <p:nvPr/>
        </p:nvSpPr>
        <p:spPr>
          <a:xfrm>
            <a:off x="0" y="0"/>
            <a:ext cx="12192000" cy="6894388"/>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 name="Picture 5">
            <a:extLst>
              <a:ext uri="{FF2B5EF4-FFF2-40B4-BE49-F238E27FC236}">
                <a16:creationId xmlns:a16="http://schemas.microsoft.com/office/drawing/2014/main" id="{0CD0B85F-6866-4FC7-AD4C-6839E78CF9AC}"/>
              </a:ext>
            </a:extLst>
          </p:cNvPr>
          <p:cNvPicPr>
            <a:picLocks noChangeAspect="1"/>
          </p:cNvPicPr>
          <p:nvPr/>
        </p:nvPicPr>
        <p:blipFill rotWithShape="1">
          <a:blip r:embed="rId3">
            <a:extLst>
              <a:ext uri="{28A0092B-C50C-407E-A947-70E740481C1C}">
                <a14:useLocalDpi xmlns:a14="http://schemas.microsoft.com/office/drawing/2010/main" val="0"/>
              </a:ext>
            </a:extLst>
          </a:blip>
          <a:srcRect t="3092"/>
          <a:stretch/>
        </p:blipFill>
        <p:spPr>
          <a:xfrm>
            <a:off x="3842793" y="68400"/>
            <a:ext cx="3102092"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471C08A-0912-4418-B0E1-D1F0507C7C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0350" y="68400"/>
            <a:ext cx="3102092"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876D80E8-E6D5-4559-86F9-7F2A4728BBC4}"/>
              </a:ext>
            </a:extLst>
          </p:cNvPr>
          <p:cNvPicPr>
            <a:picLocks noChangeAspect="1"/>
          </p:cNvPicPr>
          <p:nvPr/>
        </p:nvPicPr>
        <p:blipFill rotWithShape="1">
          <a:blip r:embed="rId5">
            <a:extLst>
              <a:ext uri="{28A0092B-C50C-407E-A947-70E740481C1C}">
                <a14:useLocalDpi xmlns:a14="http://schemas.microsoft.com/office/drawing/2010/main" val="0"/>
              </a:ext>
            </a:extLst>
          </a:blip>
          <a:srcRect t="2694"/>
          <a:stretch/>
        </p:blipFill>
        <p:spPr>
          <a:xfrm>
            <a:off x="7283667" y="68400"/>
            <a:ext cx="3154112" cy="66023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AD2BB168-3F41-44E6-9AF5-1C90FDC105D3}"/>
              </a:ext>
            </a:extLst>
          </p:cNvPr>
          <p:cNvGrpSpPr/>
          <p:nvPr/>
        </p:nvGrpSpPr>
        <p:grpSpPr>
          <a:xfrm>
            <a:off x="11374923" y="2760121"/>
            <a:ext cx="817077" cy="1337758"/>
            <a:chOff x="11091933" y="3166250"/>
            <a:chExt cx="1206976" cy="1615000"/>
          </a:xfrm>
        </p:grpSpPr>
        <p:sp>
          <p:nvSpPr>
            <p:cNvPr id="11" name="Isosceles Triangle 10">
              <a:extLst>
                <a:ext uri="{FF2B5EF4-FFF2-40B4-BE49-F238E27FC236}">
                  <a16:creationId xmlns:a16="http://schemas.microsoft.com/office/drawing/2014/main" id="{38378383-B477-4C92-A65A-E167A047A5A1}"/>
                </a:ext>
              </a:extLst>
            </p:cNvPr>
            <p:cNvSpPr/>
            <p:nvPr/>
          </p:nvSpPr>
          <p:spPr>
            <a:xfrm rot="5400000">
              <a:off x="11106492" y="3558252"/>
              <a:ext cx="1089498" cy="830997"/>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C41407B-1191-4625-A9C0-33CE4097AE0A}"/>
                </a:ext>
              </a:extLst>
            </p:cNvPr>
            <p:cNvSpPr/>
            <p:nvPr/>
          </p:nvSpPr>
          <p:spPr>
            <a:xfrm rot="5400000">
              <a:off x="10887921" y="3370262"/>
              <a:ext cx="1615000" cy="1206976"/>
            </a:xfrm>
            <a:prstGeom prst="triangle">
              <a:avLst>
                <a:gd name="adj" fmla="val 50000"/>
              </a:avLst>
            </a:prstGeom>
            <a:solidFill>
              <a:schemeClr val="bg2">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67204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000" fill="hold"/>
                                        <p:tgtEl>
                                          <p:spTgt spid="4"/>
                                        </p:tgtEl>
                                        <p:attrNameLst>
                                          <p:attrName>ppt_w</p:attrName>
                                        </p:attrNameLst>
                                      </p:cBhvr>
                                      <p:tavLst>
                                        <p:tav tm="0">
                                          <p:val>
                                            <p:fltVal val="0"/>
                                          </p:val>
                                        </p:tav>
                                        <p:tav tm="100000">
                                          <p:val>
                                            <p:strVal val="#ppt_w"/>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Effect transition="in" filter="fade">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3DEB7C-9606-49F6-9AE3-358289640D10}"/>
              </a:ext>
            </a:extLst>
          </p:cNvPr>
          <p:cNvSpPr/>
          <p:nvPr/>
        </p:nvSpPr>
        <p:spPr>
          <a:xfrm>
            <a:off x="0" y="0"/>
            <a:ext cx="12192000" cy="6894388"/>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 name="Picture 5">
            <a:extLst>
              <a:ext uri="{FF2B5EF4-FFF2-40B4-BE49-F238E27FC236}">
                <a16:creationId xmlns:a16="http://schemas.microsoft.com/office/drawing/2014/main" id="{0CD0B85F-6866-4FC7-AD4C-6839E78CF9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42793" y="68400"/>
            <a:ext cx="3102091"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471C08A-0912-4418-B0E1-D1F0507C7C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0350" y="68400"/>
            <a:ext cx="3102092"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876D80E8-E6D5-4559-86F9-7F2A4728BB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37109" y="68400"/>
            <a:ext cx="3047227" cy="660232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AD2BB168-3F41-44E6-9AF5-1C90FDC105D3}"/>
              </a:ext>
            </a:extLst>
          </p:cNvPr>
          <p:cNvGrpSpPr/>
          <p:nvPr/>
        </p:nvGrpSpPr>
        <p:grpSpPr>
          <a:xfrm>
            <a:off x="11374923" y="2760121"/>
            <a:ext cx="817077" cy="1337758"/>
            <a:chOff x="11091933" y="3166250"/>
            <a:chExt cx="1206976" cy="1615000"/>
          </a:xfrm>
        </p:grpSpPr>
        <p:sp>
          <p:nvSpPr>
            <p:cNvPr id="11" name="Isosceles Triangle 10">
              <a:extLst>
                <a:ext uri="{FF2B5EF4-FFF2-40B4-BE49-F238E27FC236}">
                  <a16:creationId xmlns:a16="http://schemas.microsoft.com/office/drawing/2014/main" id="{38378383-B477-4C92-A65A-E167A047A5A1}"/>
                </a:ext>
              </a:extLst>
            </p:cNvPr>
            <p:cNvSpPr/>
            <p:nvPr/>
          </p:nvSpPr>
          <p:spPr>
            <a:xfrm rot="5400000">
              <a:off x="11106492" y="3558252"/>
              <a:ext cx="1089498" cy="830997"/>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C41407B-1191-4625-A9C0-33CE4097AE0A}"/>
                </a:ext>
              </a:extLst>
            </p:cNvPr>
            <p:cNvSpPr/>
            <p:nvPr/>
          </p:nvSpPr>
          <p:spPr>
            <a:xfrm rot="5400000">
              <a:off x="10887921" y="3370262"/>
              <a:ext cx="1615000" cy="1206976"/>
            </a:xfrm>
            <a:prstGeom prst="triangle">
              <a:avLst>
                <a:gd name="adj" fmla="val 50000"/>
              </a:avLst>
            </a:prstGeom>
            <a:solidFill>
              <a:schemeClr val="bg2">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6831238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000" fill="hold"/>
                                        <p:tgtEl>
                                          <p:spTgt spid="4"/>
                                        </p:tgtEl>
                                        <p:attrNameLst>
                                          <p:attrName>ppt_w</p:attrName>
                                        </p:attrNameLst>
                                      </p:cBhvr>
                                      <p:tavLst>
                                        <p:tav tm="0">
                                          <p:val>
                                            <p:fltVal val="0"/>
                                          </p:val>
                                        </p:tav>
                                        <p:tav tm="100000">
                                          <p:val>
                                            <p:strVal val="#ppt_w"/>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Effect transition="in" filter="fade">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3DEB7C-9606-49F6-9AE3-358289640D10}"/>
              </a:ext>
            </a:extLst>
          </p:cNvPr>
          <p:cNvSpPr/>
          <p:nvPr/>
        </p:nvSpPr>
        <p:spPr>
          <a:xfrm>
            <a:off x="0" y="0"/>
            <a:ext cx="12192000" cy="6894388"/>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 name="Picture 5">
            <a:extLst>
              <a:ext uri="{FF2B5EF4-FFF2-40B4-BE49-F238E27FC236}">
                <a16:creationId xmlns:a16="http://schemas.microsoft.com/office/drawing/2014/main" id="{0CD0B85F-6866-4FC7-AD4C-6839E78CF9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38343" y="68401"/>
            <a:ext cx="3102091" cy="672119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471C08A-0912-4418-B0E1-D1F0507C7C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65900" y="68400"/>
            <a:ext cx="3102091"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345190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Effect transition="in" filter="fade">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CFD6BA-7B69-40FE-A9FC-378963AD60B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76" r="22276"/>
          <a:stretch>
            <a:fillRect/>
          </a:stretch>
        </p:blipFill>
        <p:spPr>
          <a:xfrm>
            <a:off x="-1" y="0"/>
            <a:ext cx="5476973" cy="6858000"/>
          </a:xfrm>
        </p:spPr>
      </p:pic>
      <p:sp>
        <p:nvSpPr>
          <p:cNvPr id="5" name="Rectangle 4">
            <a:extLst>
              <a:ext uri="{FF2B5EF4-FFF2-40B4-BE49-F238E27FC236}">
                <a16:creationId xmlns:a16="http://schemas.microsoft.com/office/drawing/2014/main" id="{987306D7-0185-474D-9948-0690B876E7FA}"/>
              </a:ext>
            </a:extLst>
          </p:cNvPr>
          <p:cNvSpPr/>
          <p:nvPr/>
        </p:nvSpPr>
        <p:spPr>
          <a:xfrm>
            <a:off x="0" y="0"/>
            <a:ext cx="5476972" cy="6858000"/>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reeform: Shape 6">
            <a:extLst>
              <a:ext uri="{FF2B5EF4-FFF2-40B4-BE49-F238E27FC236}">
                <a16:creationId xmlns:a16="http://schemas.microsoft.com/office/drawing/2014/main" id="{6721E58B-4216-4A38-B42A-EB6A99B6C759}"/>
              </a:ext>
            </a:extLst>
          </p:cNvPr>
          <p:cNvSpPr/>
          <p:nvPr/>
        </p:nvSpPr>
        <p:spPr>
          <a:xfrm flipH="1">
            <a:off x="-7204" y="1725119"/>
            <a:ext cx="5476972" cy="1126800"/>
          </a:xfrm>
          <a:custGeom>
            <a:avLst/>
            <a:gdLst>
              <a:gd name="connsiteX0" fmla="*/ 4804202 w 4804202"/>
              <a:gd name="connsiteY0" fmla="*/ 0 h 1126800"/>
              <a:gd name="connsiteX1" fmla="*/ 591671 w 4804202"/>
              <a:gd name="connsiteY1" fmla="*/ 0 h 1126800"/>
              <a:gd name="connsiteX2" fmla="*/ 0 w 4804202"/>
              <a:gd name="connsiteY2" fmla="*/ 1126800 h 1126800"/>
              <a:gd name="connsiteX3" fmla="*/ 4804202 w 4804202"/>
              <a:gd name="connsiteY3" fmla="*/ 1126800 h 1126800"/>
            </a:gdLst>
            <a:ahLst/>
            <a:cxnLst>
              <a:cxn ang="0">
                <a:pos x="connsiteX0" y="connsiteY0"/>
              </a:cxn>
              <a:cxn ang="0">
                <a:pos x="connsiteX1" y="connsiteY1"/>
              </a:cxn>
              <a:cxn ang="0">
                <a:pos x="connsiteX2" y="connsiteY2"/>
              </a:cxn>
              <a:cxn ang="0">
                <a:pos x="connsiteX3" y="connsiteY3"/>
              </a:cxn>
            </a:cxnLst>
            <a:rect l="l" t="t" r="r" b="b"/>
            <a:pathLst>
              <a:path w="4804202" h="1126800">
                <a:moveTo>
                  <a:pt x="4804202" y="0"/>
                </a:moveTo>
                <a:lnTo>
                  <a:pt x="591671" y="0"/>
                </a:lnTo>
                <a:lnTo>
                  <a:pt x="0" y="1126800"/>
                </a:lnTo>
                <a:lnTo>
                  <a:pt x="4804202" y="1126800"/>
                </a:lnTo>
                <a:close/>
              </a:path>
            </a:pathLst>
          </a:custGeom>
          <a:solidFill>
            <a:schemeClr val="bg2">
              <a:lumMod val="2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487A085-3686-47E3-AAB6-DB70E9D80D1E}"/>
              </a:ext>
            </a:extLst>
          </p:cNvPr>
          <p:cNvSpPr/>
          <p:nvPr/>
        </p:nvSpPr>
        <p:spPr>
          <a:xfrm>
            <a:off x="-3602" y="1857632"/>
            <a:ext cx="5575727" cy="861774"/>
          </a:xfrm>
          <a:prstGeom prst="rect">
            <a:avLst/>
          </a:prstGeom>
          <a:noFill/>
        </p:spPr>
        <p:txBody>
          <a:bodyPr wrap="square" lIns="91440" tIns="45720" rIns="91440" bIns="45720">
            <a:spAutoFit/>
          </a:bodyPr>
          <a:lstStyle/>
          <a:p>
            <a:r>
              <a:rPr lang="en-US" sz="4800" dirty="0">
                <a:ln w="0"/>
                <a:solidFill>
                  <a:schemeClr val="bg1"/>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HOTEL </a:t>
            </a:r>
            <a:r>
              <a:rPr lang="en-US" sz="4800" dirty="0">
                <a:ln w="0"/>
                <a:solidFill>
                  <a:schemeClr val="accent3"/>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BOOKING</a:t>
            </a:r>
          </a:p>
        </p:txBody>
      </p:sp>
      <p:sp>
        <p:nvSpPr>
          <p:cNvPr id="12" name="TextBox 11">
            <a:extLst>
              <a:ext uri="{FF2B5EF4-FFF2-40B4-BE49-F238E27FC236}">
                <a16:creationId xmlns:a16="http://schemas.microsoft.com/office/drawing/2014/main" id="{97A2E5B9-670A-473F-8F16-3B2BAE1E8096}"/>
              </a:ext>
            </a:extLst>
          </p:cNvPr>
          <p:cNvSpPr txBox="1"/>
          <p:nvPr/>
        </p:nvSpPr>
        <p:spPr>
          <a:xfrm>
            <a:off x="278968" y="3254644"/>
            <a:ext cx="4521632" cy="1754326"/>
          </a:xfrm>
          <a:prstGeom prst="rect">
            <a:avLst/>
          </a:prstGeom>
          <a:noFill/>
        </p:spPr>
        <p:txBody>
          <a:bodyPr wrap="square" rtlCol="0">
            <a:spAutoFit/>
          </a:bodyPr>
          <a:lstStyle/>
          <a:p>
            <a:pPr algn="just"/>
            <a:r>
              <a:rPr lang="en-US" sz="1200" dirty="0">
                <a:solidFill>
                  <a:schemeClr val="bg2"/>
                </a:solidFill>
                <a:latin typeface="Tw Cen MT" panose="020B0602020104020603" pitchFamily="34" charset="0"/>
              </a:rPr>
              <a:t>Booking.com’s mission is to make it easier for everyone to experience the world. Booking.com seamlessly connects millions of travelers to memorable experiences, a variety of transportation options, and incredible places to stay – from homes to hotels, and much more. </a:t>
            </a:r>
          </a:p>
          <a:p>
            <a:pPr algn="just"/>
            <a:r>
              <a:rPr lang="en-US" sz="1200" dirty="0">
                <a:solidFill>
                  <a:schemeClr val="bg2"/>
                </a:solidFill>
                <a:latin typeface="Tw Cen MT" panose="020B0602020104020603" pitchFamily="34" charset="0"/>
              </a:rPr>
              <a:t>Booking.com is available in 43 languages and offers more than 28 million reported accommodation listings, including over 6.2 million homes, apartments, and other unique places to stay. Wherever you want to go and whatever you want to do, Booking.com makes it easy and supports you with 24/7 customer support.</a:t>
            </a:r>
          </a:p>
        </p:txBody>
      </p:sp>
      <p:pic>
        <p:nvPicPr>
          <p:cNvPr id="3" name="Picture 2">
            <a:extLst>
              <a:ext uri="{FF2B5EF4-FFF2-40B4-BE49-F238E27FC236}">
                <a16:creationId xmlns:a16="http://schemas.microsoft.com/office/drawing/2014/main" id="{B9E5B880-B83D-48B5-85F5-5E625B6162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4472" y="68400"/>
            <a:ext cx="3102091"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8D151F38-11BF-49CA-9DB8-BC9D28A5DD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01268" y="68400"/>
            <a:ext cx="3102091"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866162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3438F6-AE5C-4C4D-A07E-2E1F06E07032}"/>
              </a:ext>
            </a:extLst>
          </p:cNvPr>
          <p:cNvSpPr/>
          <p:nvPr/>
        </p:nvSpPr>
        <p:spPr>
          <a:xfrm>
            <a:off x="20328" y="0"/>
            <a:ext cx="12192000" cy="689438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 name="Picture 2">
            <a:extLst>
              <a:ext uri="{FF2B5EF4-FFF2-40B4-BE49-F238E27FC236}">
                <a16:creationId xmlns:a16="http://schemas.microsoft.com/office/drawing/2014/main" id="{BBDE07CF-FEF5-4F62-9289-750DA7C83DAF}"/>
              </a:ext>
            </a:extLst>
          </p:cNvPr>
          <p:cNvPicPr>
            <a:picLocks noChangeAspect="1"/>
          </p:cNvPicPr>
          <p:nvPr/>
        </p:nvPicPr>
        <p:blipFill rotWithShape="1">
          <a:blip r:embed="rId3">
            <a:extLst>
              <a:ext uri="{28A0092B-C50C-407E-A947-70E740481C1C}">
                <a14:useLocalDpi xmlns:a14="http://schemas.microsoft.com/office/drawing/2010/main" val="0"/>
              </a:ext>
            </a:extLst>
          </a:blip>
          <a:srcRect t="3161"/>
          <a:stretch/>
        </p:blipFill>
        <p:spPr>
          <a:xfrm>
            <a:off x="4425895" y="86594"/>
            <a:ext cx="3102093"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D8370AF7-6087-488B-BB97-8E669CC2A150}"/>
              </a:ext>
            </a:extLst>
          </p:cNvPr>
          <p:cNvPicPr>
            <a:picLocks noChangeAspect="1"/>
          </p:cNvPicPr>
          <p:nvPr/>
        </p:nvPicPr>
        <p:blipFill rotWithShape="1">
          <a:blip r:embed="rId4">
            <a:extLst>
              <a:ext uri="{28A0092B-C50C-407E-A947-70E740481C1C}">
                <a14:useLocalDpi xmlns:a14="http://schemas.microsoft.com/office/drawing/2010/main" val="0"/>
              </a:ext>
            </a:extLst>
          </a:blip>
          <a:srcRect t="3161"/>
          <a:stretch/>
        </p:blipFill>
        <p:spPr>
          <a:xfrm>
            <a:off x="7974296" y="68400"/>
            <a:ext cx="3102093"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24" name="Group 23">
            <a:extLst>
              <a:ext uri="{FF2B5EF4-FFF2-40B4-BE49-F238E27FC236}">
                <a16:creationId xmlns:a16="http://schemas.microsoft.com/office/drawing/2014/main" id="{84B01381-E019-46F9-9778-E569FB703C8B}"/>
              </a:ext>
            </a:extLst>
          </p:cNvPr>
          <p:cNvGrpSpPr/>
          <p:nvPr/>
        </p:nvGrpSpPr>
        <p:grpSpPr>
          <a:xfrm>
            <a:off x="11374923" y="2760121"/>
            <a:ext cx="817077" cy="1337758"/>
            <a:chOff x="11091933" y="3166250"/>
            <a:chExt cx="1206976" cy="1615000"/>
          </a:xfrm>
        </p:grpSpPr>
        <p:sp>
          <p:nvSpPr>
            <p:cNvPr id="18" name="Isosceles Triangle 17">
              <a:extLst>
                <a:ext uri="{FF2B5EF4-FFF2-40B4-BE49-F238E27FC236}">
                  <a16:creationId xmlns:a16="http://schemas.microsoft.com/office/drawing/2014/main" id="{FA057017-73B1-4FEB-87C2-2A2D22D41126}"/>
                </a:ext>
              </a:extLst>
            </p:cNvPr>
            <p:cNvSpPr/>
            <p:nvPr/>
          </p:nvSpPr>
          <p:spPr>
            <a:xfrm rot="5400000">
              <a:off x="11106492" y="3558252"/>
              <a:ext cx="1089498" cy="830997"/>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a:extLst>
                <a:ext uri="{FF2B5EF4-FFF2-40B4-BE49-F238E27FC236}">
                  <a16:creationId xmlns:a16="http://schemas.microsoft.com/office/drawing/2014/main" id="{E9869112-4929-4D1E-8B22-FD082AC0818F}"/>
                </a:ext>
              </a:extLst>
            </p:cNvPr>
            <p:cNvSpPr/>
            <p:nvPr/>
          </p:nvSpPr>
          <p:spPr>
            <a:xfrm rot="5400000">
              <a:off x="10887921" y="3370262"/>
              <a:ext cx="1615000" cy="1206976"/>
            </a:xfrm>
            <a:prstGeom prst="triangle">
              <a:avLst>
                <a:gd name="adj" fmla="val 50000"/>
              </a:avLst>
            </a:prstGeom>
            <a:solidFill>
              <a:schemeClr val="bg2">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6" name="Group 5">
            <a:extLst>
              <a:ext uri="{FF2B5EF4-FFF2-40B4-BE49-F238E27FC236}">
                <a16:creationId xmlns:a16="http://schemas.microsoft.com/office/drawing/2014/main" id="{88BEE2BC-511E-49C0-A826-85D9C7F17ACF}"/>
              </a:ext>
            </a:extLst>
          </p:cNvPr>
          <p:cNvGrpSpPr/>
          <p:nvPr/>
        </p:nvGrpSpPr>
        <p:grpSpPr>
          <a:xfrm>
            <a:off x="1" y="18194"/>
            <a:ext cx="3921551" cy="6858000"/>
            <a:chOff x="0" y="0"/>
            <a:chExt cx="3921551" cy="6858000"/>
          </a:xfrm>
        </p:grpSpPr>
        <p:sp>
          <p:nvSpPr>
            <p:cNvPr id="4" name="Rectangle 3">
              <a:extLst>
                <a:ext uri="{FF2B5EF4-FFF2-40B4-BE49-F238E27FC236}">
                  <a16:creationId xmlns:a16="http://schemas.microsoft.com/office/drawing/2014/main" id="{F403B0A1-F6B8-4629-8F8D-BD66504B1D57}"/>
                </a:ext>
              </a:extLst>
            </p:cNvPr>
            <p:cNvSpPr/>
            <p:nvPr/>
          </p:nvSpPr>
          <p:spPr>
            <a:xfrm>
              <a:off x="0" y="0"/>
              <a:ext cx="3921551" cy="6858000"/>
            </a:xfrm>
            <a:prstGeom prst="diamond">
              <a:avLst/>
            </a:prstGeom>
            <a:solidFill>
              <a:srgbClr val="00B0F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iamond 1">
              <a:extLst>
                <a:ext uri="{FF2B5EF4-FFF2-40B4-BE49-F238E27FC236}">
                  <a16:creationId xmlns:a16="http://schemas.microsoft.com/office/drawing/2014/main" id="{DD0175F1-5474-4FE5-BB3C-4C3CD930DBFB}"/>
                </a:ext>
              </a:extLst>
            </p:cNvPr>
            <p:cNvSpPr/>
            <p:nvPr/>
          </p:nvSpPr>
          <p:spPr>
            <a:xfrm>
              <a:off x="306676" y="0"/>
              <a:ext cx="3308198" cy="685800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 name="TextBox 14">
            <a:extLst>
              <a:ext uri="{FF2B5EF4-FFF2-40B4-BE49-F238E27FC236}">
                <a16:creationId xmlns:a16="http://schemas.microsoft.com/office/drawing/2014/main" id="{0AF1346D-2F5D-4784-9851-5BECA47EC2AF}"/>
              </a:ext>
            </a:extLst>
          </p:cNvPr>
          <p:cNvSpPr txBox="1"/>
          <p:nvPr/>
        </p:nvSpPr>
        <p:spPr>
          <a:xfrm>
            <a:off x="488785" y="2246865"/>
            <a:ext cx="3308197" cy="1200329"/>
          </a:xfrm>
          <a:prstGeom prst="rect">
            <a:avLst/>
          </a:prstGeom>
          <a:noFill/>
        </p:spPr>
        <p:txBody>
          <a:bodyPr wrap="square" rtlCol="0">
            <a:spAutoFit/>
          </a:bodyPr>
          <a:lstStyle/>
          <a:p>
            <a:r>
              <a:rPr lang="en-US" sz="7200" dirty="0">
                <a:solidFill>
                  <a:srgbClr val="00B0F0"/>
                </a:solidFill>
                <a:effectLst>
                  <a:outerShdw blurRad="38100" dist="38100" dir="2700000" algn="tl">
                    <a:srgbClr val="000000">
                      <a:alpha val="43137"/>
                    </a:srgbClr>
                  </a:outerShdw>
                </a:effectLst>
                <a:latin typeface="Tw Cen MT" panose="020B0602020104020603" pitchFamily="34" charset="0"/>
                <a:ea typeface="Tahoma" panose="020B0604030504040204" pitchFamily="34" charset="0"/>
                <a:cs typeface="Arial" panose="020B0604020202020204" pitchFamily="34" charset="0"/>
              </a:rPr>
              <a:t>My Trip</a:t>
            </a:r>
          </a:p>
        </p:txBody>
      </p:sp>
      <p:sp>
        <p:nvSpPr>
          <p:cNvPr id="16" name="TextBox 15">
            <a:extLst>
              <a:ext uri="{FF2B5EF4-FFF2-40B4-BE49-F238E27FC236}">
                <a16:creationId xmlns:a16="http://schemas.microsoft.com/office/drawing/2014/main" id="{15BEFE81-F725-4F00-81D0-DBA3C81B9AB9}"/>
              </a:ext>
            </a:extLst>
          </p:cNvPr>
          <p:cNvSpPr txBox="1"/>
          <p:nvPr/>
        </p:nvSpPr>
        <p:spPr>
          <a:xfrm>
            <a:off x="714295" y="3429000"/>
            <a:ext cx="2492962" cy="830997"/>
          </a:xfrm>
          <a:prstGeom prst="rect">
            <a:avLst/>
          </a:prstGeom>
          <a:noFill/>
        </p:spPr>
        <p:txBody>
          <a:bodyPr wrap="square" rtlCol="0">
            <a:spAutoFit/>
          </a:bodyPr>
          <a:lstStyle/>
          <a:p>
            <a:pPr algn="just"/>
            <a:r>
              <a:rPr lang="en-US" sz="1200" dirty="0">
                <a:solidFill>
                  <a:schemeClr val="bg2"/>
                </a:solidFill>
                <a:latin typeface="Tw Cen MT" panose="020B0602020104020603" pitchFamily="34" charset="0"/>
              </a:rPr>
              <a:t>It allows users to store their travel history and future plans. They have the option to keep their trips private or share with others.</a:t>
            </a:r>
          </a:p>
        </p:txBody>
      </p:sp>
    </p:spTree>
    <p:extLst>
      <p:ext uri="{BB962C8B-B14F-4D97-AF65-F5344CB8AC3E}">
        <p14:creationId xmlns:p14="http://schemas.microsoft.com/office/powerpoint/2010/main" val="3080325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Effect transition="in" filter="fade">
                                      <p:cBhvr>
                                        <p:cTn id="15" dur="1000"/>
                                        <p:tgtEl>
                                          <p:spTgt spid="1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Effect transition="in" filter="fade">
                                      <p:cBhvr>
                                        <p:cTn id="20" dur="1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2000" fill="hold"/>
                                        <p:tgtEl>
                                          <p:spTgt spid="3"/>
                                        </p:tgtEl>
                                        <p:attrNameLst>
                                          <p:attrName>ppt_w</p:attrName>
                                        </p:attrNameLst>
                                      </p:cBhvr>
                                      <p:tavLst>
                                        <p:tav tm="0">
                                          <p:val>
                                            <p:fltVal val="0"/>
                                          </p:val>
                                        </p:tav>
                                        <p:tav tm="100000">
                                          <p:val>
                                            <p:strVal val="#ppt_w"/>
                                          </p:val>
                                        </p:tav>
                                      </p:tavLst>
                                    </p:anim>
                                    <p:anim calcmode="lin" valueType="num">
                                      <p:cBhvr>
                                        <p:cTn id="26" dur="2000" fill="hold"/>
                                        <p:tgtEl>
                                          <p:spTgt spid="3"/>
                                        </p:tgtEl>
                                        <p:attrNameLst>
                                          <p:attrName>ppt_h</p:attrName>
                                        </p:attrNameLst>
                                      </p:cBhvr>
                                      <p:tavLst>
                                        <p:tav tm="0">
                                          <p:val>
                                            <p:fltVal val="0"/>
                                          </p:val>
                                        </p:tav>
                                        <p:tav tm="100000">
                                          <p:val>
                                            <p:strVal val="#ppt_h"/>
                                          </p:val>
                                        </p:tav>
                                      </p:tavLst>
                                    </p:anim>
                                    <p:animEffect transition="in" filter="fade">
                                      <p:cBhvr>
                                        <p:cTn id="27" dur="20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2000" fill="hold"/>
                                        <p:tgtEl>
                                          <p:spTgt spid="5"/>
                                        </p:tgtEl>
                                        <p:attrNameLst>
                                          <p:attrName>ppt_w</p:attrName>
                                        </p:attrNameLst>
                                      </p:cBhvr>
                                      <p:tavLst>
                                        <p:tav tm="0">
                                          <p:val>
                                            <p:fltVal val="0"/>
                                          </p:val>
                                        </p:tav>
                                        <p:tav tm="100000">
                                          <p:val>
                                            <p:strVal val="#ppt_w"/>
                                          </p:val>
                                        </p:tav>
                                      </p:tavLst>
                                    </p:anim>
                                    <p:anim calcmode="lin" valueType="num">
                                      <p:cBhvr>
                                        <p:cTn id="33" dur="2000" fill="hold"/>
                                        <p:tgtEl>
                                          <p:spTgt spid="5"/>
                                        </p:tgtEl>
                                        <p:attrNameLst>
                                          <p:attrName>ppt_h</p:attrName>
                                        </p:attrNameLst>
                                      </p:cBhvr>
                                      <p:tavLst>
                                        <p:tav tm="0">
                                          <p:val>
                                            <p:fltVal val="0"/>
                                          </p:val>
                                        </p:tav>
                                        <p:tav tm="100000">
                                          <p:val>
                                            <p:strVal val="#ppt_h"/>
                                          </p:val>
                                        </p:tav>
                                      </p:tavLst>
                                    </p:anim>
                                    <p:animEffect transition="in" filter="fade">
                                      <p:cBhvr>
                                        <p:cTn id="34" dur="2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3DEB7C-9606-49F6-9AE3-358289640D10}"/>
              </a:ext>
            </a:extLst>
          </p:cNvPr>
          <p:cNvSpPr/>
          <p:nvPr/>
        </p:nvSpPr>
        <p:spPr>
          <a:xfrm>
            <a:off x="0" y="0"/>
            <a:ext cx="12192000" cy="689438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6" name="Picture 5">
            <a:extLst>
              <a:ext uri="{FF2B5EF4-FFF2-40B4-BE49-F238E27FC236}">
                <a16:creationId xmlns:a16="http://schemas.microsoft.com/office/drawing/2014/main" id="{0CD0B85F-6866-4FC7-AD4C-6839E78CF9AC}"/>
              </a:ext>
            </a:extLst>
          </p:cNvPr>
          <p:cNvPicPr>
            <a:picLocks noChangeAspect="1"/>
          </p:cNvPicPr>
          <p:nvPr/>
        </p:nvPicPr>
        <p:blipFill rotWithShape="1">
          <a:blip r:embed="rId3">
            <a:extLst>
              <a:ext uri="{28A0092B-C50C-407E-A947-70E740481C1C}">
                <a14:useLocalDpi xmlns:a14="http://schemas.microsoft.com/office/drawing/2010/main" val="0"/>
              </a:ext>
            </a:extLst>
          </a:blip>
          <a:srcRect t="3404"/>
          <a:stretch/>
        </p:blipFill>
        <p:spPr>
          <a:xfrm>
            <a:off x="3842793" y="68400"/>
            <a:ext cx="3102093"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A471C08A-0912-4418-B0E1-D1F0507C7C99}"/>
              </a:ext>
            </a:extLst>
          </p:cNvPr>
          <p:cNvPicPr>
            <a:picLocks noChangeAspect="1"/>
          </p:cNvPicPr>
          <p:nvPr/>
        </p:nvPicPr>
        <p:blipFill rotWithShape="1">
          <a:blip r:embed="rId4">
            <a:extLst>
              <a:ext uri="{28A0092B-C50C-407E-A947-70E740481C1C}">
                <a14:useLocalDpi xmlns:a14="http://schemas.microsoft.com/office/drawing/2010/main" val="0"/>
              </a:ext>
            </a:extLst>
          </a:blip>
          <a:srcRect t="3121"/>
          <a:stretch/>
        </p:blipFill>
        <p:spPr>
          <a:xfrm>
            <a:off x="338781" y="68400"/>
            <a:ext cx="3165231"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a:extLst>
              <a:ext uri="{FF2B5EF4-FFF2-40B4-BE49-F238E27FC236}">
                <a16:creationId xmlns:a16="http://schemas.microsoft.com/office/drawing/2014/main" id="{876D80E8-E6D5-4559-86F9-7F2A4728BBC4}"/>
              </a:ext>
            </a:extLst>
          </p:cNvPr>
          <p:cNvPicPr>
            <a:picLocks noChangeAspect="1"/>
          </p:cNvPicPr>
          <p:nvPr/>
        </p:nvPicPr>
        <p:blipFill rotWithShape="1">
          <a:blip r:embed="rId5">
            <a:extLst>
              <a:ext uri="{28A0092B-C50C-407E-A947-70E740481C1C}">
                <a14:useLocalDpi xmlns:a14="http://schemas.microsoft.com/office/drawing/2010/main" val="0"/>
              </a:ext>
            </a:extLst>
          </a:blip>
          <a:srcRect t="3262"/>
          <a:stretch/>
        </p:blipFill>
        <p:spPr>
          <a:xfrm>
            <a:off x="7283667" y="68400"/>
            <a:ext cx="3154112"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9" name="Group 8">
            <a:extLst>
              <a:ext uri="{FF2B5EF4-FFF2-40B4-BE49-F238E27FC236}">
                <a16:creationId xmlns:a16="http://schemas.microsoft.com/office/drawing/2014/main" id="{AD2BB168-3F41-44E6-9AF5-1C90FDC105D3}"/>
              </a:ext>
            </a:extLst>
          </p:cNvPr>
          <p:cNvGrpSpPr/>
          <p:nvPr/>
        </p:nvGrpSpPr>
        <p:grpSpPr>
          <a:xfrm>
            <a:off x="11374923" y="2760121"/>
            <a:ext cx="817077" cy="1337758"/>
            <a:chOff x="11091933" y="3166250"/>
            <a:chExt cx="1206976" cy="1615000"/>
          </a:xfrm>
        </p:grpSpPr>
        <p:sp>
          <p:nvSpPr>
            <p:cNvPr id="11" name="Isosceles Triangle 10">
              <a:extLst>
                <a:ext uri="{FF2B5EF4-FFF2-40B4-BE49-F238E27FC236}">
                  <a16:creationId xmlns:a16="http://schemas.microsoft.com/office/drawing/2014/main" id="{38378383-B477-4C92-A65A-E167A047A5A1}"/>
                </a:ext>
              </a:extLst>
            </p:cNvPr>
            <p:cNvSpPr/>
            <p:nvPr/>
          </p:nvSpPr>
          <p:spPr>
            <a:xfrm rot="5400000">
              <a:off x="11106492" y="3558252"/>
              <a:ext cx="1089498" cy="830997"/>
            </a:xfrm>
            <a:prstGeom prst="triangl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8C41407B-1191-4625-A9C0-33CE4097AE0A}"/>
                </a:ext>
              </a:extLst>
            </p:cNvPr>
            <p:cNvSpPr/>
            <p:nvPr/>
          </p:nvSpPr>
          <p:spPr>
            <a:xfrm rot="5400000">
              <a:off x="10887921" y="3370262"/>
              <a:ext cx="1615000" cy="1206976"/>
            </a:xfrm>
            <a:prstGeom prst="triangle">
              <a:avLst>
                <a:gd name="adj" fmla="val 50000"/>
              </a:avLst>
            </a:prstGeom>
            <a:solidFill>
              <a:schemeClr val="bg2">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3017986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ppt_w</p:attrName>
                                        </p:attrNameLst>
                                      </p:cBhvr>
                                      <p:tavLst>
                                        <p:tav tm="0">
                                          <p:val>
                                            <p:fltVal val="0"/>
                                          </p:val>
                                        </p:tav>
                                        <p:tav tm="100000">
                                          <p:val>
                                            <p:strVal val="#ppt_w"/>
                                          </p:val>
                                        </p:tav>
                                      </p:tavLst>
                                    </p:anim>
                                    <p:anim calcmode="lin" valueType="num">
                                      <p:cBhvr>
                                        <p:cTn id="8" dur="2000" fill="hold"/>
                                        <p:tgtEl>
                                          <p:spTgt spid="8"/>
                                        </p:tgtEl>
                                        <p:attrNameLst>
                                          <p:attrName>ppt_h</p:attrName>
                                        </p:attrNameLst>
                                      </p:cBhvr>
                                      <p:tavLst>
                                        <p:tav tm="0">
                                          <p:val>
                                            <p:fltVal val="0"/>
                                          </p:val>
                                        </p:tav>
                                        <p:tav tm="100000">
                                          <p:val>
                                            <p:strVal val="#ppt_h"/>
                                          </p:val>
                                        </p:tav>
                                      </p:tavLst>
                                    </p:anim>
                                    <p:animEffect transition="in" filter="fade">
                                      <p:cBhvr>
                                        <p:cTn id="9" dur="2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animEffect transition="in" filter="fade">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2000" fill="hold"/>
                                        <p:tgtEl>
                                          <p:spTgt spid="4"/>
                                        </p:tgtEl>
                                        <p:attrNameLst>
                                          <p:attrName>ppt_w</p:attrName>
                                        </p:attrNameLst>
                                      </p:cBhvr>
                                      <p:tavLst>
                                        <p:tav tm="0">
                                          <p:val>
                                            <p:fltVal val="0"/>
                                          </p:val>
                                        </p:tav>
                                        <p:tav tm="100000">
                                          <p:val>
                                            <p:strVal val="#ppt_w"/>
                                          </p:val>
                                        </p:tav>
                                      </p:tavLst>
                                    </p:anim>
                                    <p:anim calcmode="lin" valueType="num">
                                      <p:cBhvr>
                                        <p:cTn id="22" dur="2000" fill="hold"/>
                                        <p:tgtEl>
                                          <p:spTgt spid="4"/>
                                        </p:tgtEl>
                                        <p:attrNameLst>
                                          <p:attrName>ppt_h</p:attrName>
                                        </p:attrNameLst>
                                      </p:cBhvr>
                                      <p:tavLst>
                                        <p:tav tm="0">
                                          <p:val>
                                            <p:fltVal val="0"/>
                                          </p:val>
                                        </p:tav>
                                        <p:tav tm="100000">
                                          <p:val>
                                            <p:strVal val="#ppt_h"/>
                                          </p:val>
                                        </p:tav>
                                      </p:tavLst>
                                    </p:anim>
                                    <p:animEffect transition="in" filter="fade">
                                      <p:cBhvr>
                                        <p:cTn id="23" dur="2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7000" b="-5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CF5955-A195-4666-8940-2C27FBEC5D7C}"/>
              </a:ext>
            </a:extLst>
          </p:cNvPr>
          <p:cNvSpPr/>
          <p:nvPr/>
        </p:nvSpPr>
        <p:spPr>
          <a:xfrm>
            <a:off x="0" y="0"/>
            <a:ext cx="12192000" cy="689438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 name="Picture 1">
            <a:extLst>
              <a:ext uri="{FF2B5EF4-FFF2-40B4-BE49-F238E27FC236}">
                <a16:creationId xmlns:a16="http://schemas.microsoft.com/office/drawing/2014/main" id="{07EC07B5-D6B1-4165-B523-1B06E38AF9A3}"/>
              </a:ext>
            </a:extLst>
          </p:cNvPr>
          <p:cNvPicPr>
            <a:picLocks noChangeAspect="1"/>
          </p:cNvPicPr>
          <p:nvPr/>
        </p:nvPicPr>
        <p:blipFill rotWithShape="1">
          <a:blip r:embed="rId3">
            <a:extLst>
              <a:ext uri="{28A0092B-C50C-407E-A947-70E740481C1C}">
                <a14:useLocalDpi xmlns:a14="http://schemas.microsoft.com/office/drawing/2010/main" val="0"/>
              </a:ext>
            </a:extLst>
          </a:blip>
          <a:srcRect t="3009"/>
          <a:stretch/>
        </p:blipFill>
        <p:spPr>
          <a:xfrm>
            <a:off x="650674" y="68400"/>
            <a:ext cx="3198321"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 name="Picture 2">
            <a:extLst>
              <a:ext uri="{FF2B5EF4-FFF2-40B4-BE49-F238E27FC236}">
                <a16:creationId xmlns:a16="http://schemas.microsoft.com/office/drawing/2014/main" id="{C572B5E5-9180-41E7-A7DD-75FFBFC5DF98}"/>
              </a:ext>
            </a:extLst>
          </p:cNvPr>
          <p:cNvPicPr>
            <a:picLocks noChangeAspect="1"/>
          </p:cNvPicPr>
          <p:nvPr/>
        </p:nvPicPr>
        <p:blipFill rotWithShape="1">
          <a:blip r:embed="rId4">
            <a:extLst>
              <a:ext uri="{28A0092B-C50C-407E-A947-70E740481C1C}">
                <a14:useLocalDpi xmlns:a14="http://schemas.microsoft.com/office/drawing/2010/main" val="0"/>
              </a:ext>
            </a:extLst>
          </a:blip>
          <a:srcRect t="2837"/>
          <a:stretch/>
        </p:blipFill>
        <p:spPr>
          <a:xfrm>
            <a:off x="4499668" y="68400"/>
            <a:ext cx="3192664"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a:extLst>
              <a:ext uri="{FF2B5EF4-FFF2-40B4-BE49-F238E27FC236}">
                <a16:creationId xmlns:a16="http://schemas.microsoft.com/office/drawing/2014/main" id="{FE71E6C8-7F01-429E-BAF7-4C88AE2F0415}"/>
              </a:ext>
            </a:extLst>
          </p:cNvPr>
          <p:cNvPicPr>
            <a:picLocks noChangeAspect="1"/>
          </p:cNvPicPr>
          <p:nvPr/>
        </p:nvPicPr>
        <p:blipFill rotWithShape="1">
          <a:blip r:embed="rId5">
            <a:extLst>
              <a:ext uri="{28A0092B-C50C-407E-A947-70E740481C1C}">
                <a14:useLocalDpi xmlns:a14="http://schemas.microsoft.com/office/drawing/2010/main" val="0"/>
              </a:ext>
            </a:extLst>
          </a:blip>
          <a:srcRect t="2988"/>
          <a:stretch/>
        </p:blipFill>
        <p:spPr>
          <a:xfrm>
            <a:off x="8359550" y="68400"/>
            <a:ext cx="3165231"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16305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2000" fill="hold"/>
                                        <p:tgtEl>
                                          <p:spTgt spid="3"/>
                                        </p:tgtEl>
                                        <p:attrNameLst>
                                          <p:attrName>ppt_w</p:attrName>
                                        </p:attrNameLst>
                                      </p:cBhvr>
                                      <p:tavLst>
                                        <p:tav tm="0">
                                          <p:val>
                                            <p:fltVal val="0"/>
                                          </p:val>
                                        </p:tav>
                                        <p:tav tm="100000">
                                          <p:val>
                                            <p:strVal val="#ppt_w"/>
                                          </p:val>
                                        </p:tav>
                                      </p:tavLst>
                                    </p:anim>
                                    <p:anim calcmode="lin" valueType="num">
                                      <p:cBhvr>
                                        <p:cTn id="15" dur="2000" fill="hold"/>
                                        <p:tgtEl>
                                          <p:spTgt spid="3"/>
                                        </p:tgtEl>
                                        <p:attrNameLst>
                                          <p:attrName>ppt_h</p:attrName>
                                        </p:attrNameLst>
                                      </p:cBhvr>
                                      <p:tavLst>
                                        <p:tav tm="0">
                                          <p:val>
                                            <p:fltVal val="0"/>
                                          </p:val>
                                        </p:tav>
                                        <p:tav tm="100000">
                                          <p:val>
                                            <p:strVal val="#ppt_h"/>
                                          </p:val>
                                        </p:tav>
                                      </p:tavLst>
                                    </p:anim>
                                    <p:animEffect transition="in" filter="fade">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2000" fill="hold"/>
                                        <p:tgtEl>
                                          <p:spTgt spid="5"/>
                                        </p:tgtEl>
                                        <p:attrNameLst>
                                          <p:attrName>ppt_w</p:attrName>
                                        </p:attrNameLst>
                                      </p:cBhvr>
                                      <p:tavLst>
                                        <p:tav tm="0">
                                          <p:val>
                                            <p:fltVal val="0"/>
                                          </p:val>
                                        </p:tav>
                                        <p:tav tm="100000">
                                          <p:val>
                                            <p:strVal val="#ppt_w"/>
                                          </p:val>
                                        </p:tav>
                                      </p:tavLst>
                                    </p:anim>
                                    <p:anim calcmode="lin" valueType="num">
                                      <p:cBhvr>
                                        <p:cTn id="22" dur="2000" fill="hold"/>
                                        <p:tgtEl>
                                          <p:spTgt spid="5"/>
                                        </p:tgtEl>
                                        <p:attrNameLst>
                                          <p:attrName>ppt_h</p:attrName>
                                        </p:attrNameLst>
                                      </p:cBhvr>
                                      <p:tavLst>
                                        <p:tav tm="0">
                                          <p:val>
                                            <p:fltVal val="0"/>
                                          </p:val>
                                        </p:tav>
                                        <p:tav tm="100000">
                                          <p:val>
                                            <p:strVal val="#ppt_h"/>
                                          </p:val>
                                        </p:tav>
                                      </p:tavLst>
                                    </p:anim>
                                    <p:animEffect transition="in" filter="fade">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3">
            <a:extLst>
              <a:ext uri="{FF2B5EF4-FFF2-40B4-BE49-F238E27FC236}">
                <a16:creationId xmlns:a16="http://schemas.microsoft.com/office/drawing/2014/main" id="{FA50E141-4876-4742-95D7-2D488AFE8F7C}"/>
              </a:ext>
            </a:extLst>
          </p:cNvPr>
          <p:cNvPicPr>
            <a:picLocks noChangeAspect="1"/>
          </p:cNvPicPr>
          <p:nvPr/>
        </p:nvPicPr>
        <p:blipFill>
          <a:blip r:embed="rId2">
            <a:extLst>
              <a:ext uri="{28A0092B-C50C-407E-A947-70E740481C1C}">
                <a14:useLocalDpi xmlns:a14="http://schemas.microsoft.com/office/drawing/2010/main" val="0"/>
              </a:ext>
            </a:extLst>
          </a:blip>
          <a:srcRect l="22276" r="22276"/>
          <a:stretch>
            <a:fillRect/>
          </a:stretch>
        </p:blipFill>
        <p:spPr>
          <a:xfrm>
            <a:off x="0" y="0"/>
            <a:ext cx="4751110" cy="6858000"/>
          </a:xfrm>
          <a:prstGeom prst="rect">
            <a:avLst/>
          </a:prstGeom>
        </p:spPr>
      </p:pic>
      <p:graphicFrame>
        <p:nvGraphicFramePr>
          <p:cNvPr id="7" name="Table 7">
            <a:extLst>
              <a:ext uri="{FF2B5EF4-FFF2-40B4-BE49-F238E27FC236}">
                <a16:creationId xmlns:a16="http://schemas.microsoft.com/office/drawing/2014/main" id="{B17883A2-F08C-483F-AFED-EB61789E7347}"/>
              </a:ext>
            </a:extLst>
          </p:cNvPr>
          <p:cNvGraphicFramePr>
            <a:graphicFrameLocks noGrp="1"/>
          </p:cNvGraphicFramePr>
          <p:nvPr>
            <p:extLst>
              <p:ext uri="{D42A27DB-BD31-4B8C-83A1-F6EECF244321}">
                <p14:modId xmlns:p14="http://schemas.microsoft.com/office/powerpoint/2010/main" val="3844823422"/>
              </p:ext>
            </p:extLst>
          </p:nvPr>
        </p:nvGraphicFramePr>
        <p:xfrm>
          <a:off x="5178359" y="1950720"/>
          <a:ext cx="4440024" cy="1107440"/>
        </p:xfrm>
        <a:graphic>
          <a:graphicData uri="http://schemas.openxmlformats.org/drawingml/2006/table">
            <a:tbl>
              <a:tblPr firstRow="1" bandRow="1">
                <a:tableStyleId>{7DF18680-E054-41AD-8BC1-D1AEF772440D}</a:tableStyleId>
              </a:tblPr>
              <a:tblGrid>
                <a:gridCol w="812028">
                  <a:extLst>
                    <a:ext uri="{9D8B030D-6E8A-4147-A177-3AD203B41FA5}">
                      <a16:colId xmlns:a16="http://schemas.microsoft.com/office/drawing/2014/main" val="631964723"/>
                    </a:ext>
                  </a:extLst>
                </a:gridCol>
                <a:gridCol w="1350700">
                  <a:extLst>
                    <a:ext uri="{9D8B030D-6E8A-4147-A177-3AD203B41FA5}">
                      <a16:colId xmlns:a16="http://schemas.microsoft.com/office/drawing/2014/main" val="976740429"/>
                    </a:ext>
                  </a:extLst>
                </a:gridCol>
                <a:gridCol w="2277296">
                  <a:extLst>
                    <a:ext uri="{9D8B030D-6E8A-4147-A177-3AD203B41FA5}">
                      <a16:colId xmlns:a16="http://schemas.microsoft.com/office/drawing/2014/main" val="1334958604"/>
                    </a:ext>
                  </a:extLst>
                </a:gridCol>
              </a:tblGrid>
              <a:tr h="0">
                <a:tc>
                  <a:txBody>
                    <a:bodyPr/>
                    <a:lstStyle/>
                    <a:p>
                      <a:pPr algn="ctr"/>
                      <a:r>
                        <a:rPr lang="en-IN" dirty="0"/>
                        <a:t>id</a:t>
                      </a:r>
                    </a:p>
                  </a:txBody>
                  <a:tcPr/>
                </a:tc>
                <a:tc>
                  <a:txBody>
                    <a:bodyPr/>
                    <a:lstStyle/>
                    <a:p>
                      <a:pPr algn="ctr"/>
                      <a:r>
                        <a:rPr lang="en-IN" dirty="0"/>
                        <a:t>placename</a:t>
                      </a:r>
                    </a:p>
                  </a:txBody>
                  <a:tcPr/>
                </a:tc>
                <a:tc>
                  <a:txBody>
                    <a:bodyPr/>
                    <a:lstStyle/>
                    <a:p>
                      <a:pPr algn="ctr"/>
                      <a:r>
                        <a:rPr lang="en-IN" dirty="0"/>
                        <a:t>date</a:t>
                      </a:r>
                    </a:p>
                  </a:txBody>
                  <a:tcPr/>
                </a:tc>
                <a:extLst>
                  <a:ext uri="{0D108BD9-81ED-4DB2-BD59-A6C34878D82A}">
                    <a16:rowId xmlns:a16="http://schemas.microsoft.com/office/drawing/2014/main" val="1062122741"/>
                  </a:ext>
                </a:extLst>
              </a:tr>
              <a:tr h="370840">
                <a:tc>
                  <a:txBody>
                    <a:bodyPr/>
                    <a:lstStyle/>
                    <a:p>
                      <a:pPr algn="ctr"/>
                      <a:r>
                        <a:rPr lang="en-IN" sz="1200" dirty="0"/>
                        <a:t>1</a:t>
                      </a:r>
                    </a:p>
                  </a:txBody>
                  <a:tcPr/>
                </a:tc>
                <a:tc>
                  <a:txBody>
                    <a:bodyPr/>
                    <a:lstStyle/>
                    <a:p>
                      <a:pPr algn="ctr"/>
                      <a:r>
                        <a:rPr lang="en-IN" sz="1200" dirty="0"/>
                        <a:t>Kolkata</a:t>
                      </a:r>
                    </a:p>
                  </a:txBody>
                  <a:tcPr/>
                </a:tc>
                <a:tc>
                  <a:txBody>
                    <a:bodyPr/>
                    <a:lstStyle/>
                    <a:p>
                      <a:pPr algn="ctr"/>
                      <a:r>
                        <a:rPr lang="en-IN" sz="1200" dirty="0"/>
                        <a:t>20-01-2020</a:t>
                      </a:r>
                    </a:p>
                  </a:txBody>
                  <a:tcPr/>
                </a:tc>
                <a:extLst>
                  <a:ext uri="{0D108BD9-81ED-4DB2-BD59-A6C34878D82A}">
                    <a16:rowId xmlns:a16="http://schemas.microsoft.com/office/drawing/2014/main" val="655652847"/>
                  </a:ext>
                </a:extLst>
              </a:tr>
              <a:tr h="370840">
                <a:tc>
                  <a:txBody>
                    <a:bodyPr/>
                    <a:lstStyle/>
                    <a:p>
                      <a:pPr algn="ctr"/>
                      <a:r>
                        <a:rPr lang="en-IN" sz="1200" dirty="0"/>
                        <a:t>2</a:t>
                      </a:r>
                    </a:p>
                  </a:txBody>
                  <a:tcPr/>
                </a:tc>
                <a:tc>
                  <a:txBody>
                    <a:bodyPr/>
                    <a:lstStyle/>
                    <a:p>
                      <a:pPr algn="ctr"/>
                      <a:r>
                        <a:rPr lang="en-IN" sz="1200" dirty="0"/>
                        <a:t>Chennai</a:t>
                      </a:r>
                    </a:p>
                  </a:txBody>
                  <a:tcPr/>
                </a:tc>
                <a:tc>
                  <a:txBody>
                    <a:bodyPr/>
                    <a:lstStyle/>
                    <a:p>
                      <a:pPr algn="ctr"/>
                      <a:r>
                        <a:rPr lang="en-IN" sz="1200" dirty="0"/>
                        <a:t>17-09-2021</a:t>
                      </a:r>
                    </a:p>
                  </a:txBody>
                  <a:tcPr/>
                </a:tc>
                <a:extLst>
                  <a:ext uri="{0D108BD9-81ED-4DB2-BD59-A6C34878D82A}">
                    <a16:rowId xmlns:a16="http://schemas.microsoft.com/office/drawing/2014/main" val="2196004272"/>
                  </a:ext>
                </a:extLst>
              </a:tr>
            </a:tbl>
          </a:graphicData>
        </a:graphic>
      </p:graphicFrame>
      <p:sp>
        <p:nvSpPr>
          <p:cNvPr id="9" name="TextBox 8">
            <a:extLst>
              <a:ext uri="{FF2B5EF4-FFF2-40B4-BE49-F238E27FC236}">
                <a16:creationId xmlns:a16="http://schemas.microsoft.com/office/drawing/2014/main" id="{BE28FA5B-623F-4D0F-AE28-639AAD262141}"/>
              </a:ext>
            </a:extLst>
          </p:cNvPr>
          <p:cNvSpPr txBox="1"/>
          <p:nvPr/>
        </p:nvSpPr>
        <p:spPr>
          <a:xfrm>
            <a:off x="5178359" y="1389140"/>
            <a:ext cx="2058802" cy="400110"/>
          </a:xfrm>
          <a:prstGeom prst="rect">
            <a:avLst/>
          </a:prstGeom>
          <a:noFill/>
        </p:spPr>
        <p:txBody>
          <a:bodyPr wrap="square" rtlCol="0">
            <a:spAutoFit/>
          </a:bodyPr>
          <a:lstStyle/>
          <a:p>
            <a:r>
              <a:rPr lang="en-US" sz="2000" b="1" dirty="0">
                <a:solidFill>
                  <a:schemeClr val="accent5">
                    <a:lumMod val="75000"/>
                  </a:schemeClr>
                </a:solidFill>
                <a:latin typeface="Tw Cen MT" panose="020B0602020104020603" pitchFamily="34" charset="0"/>
              </a:rPr>
              <a:t>STRUCTURE</a:t>
            </a:r>
          </a:p>
        </p:txBody>
      </p:sp>
      <p:sp>
        <p:nvSpPr>
          <p:cNvPr id="8" name="Rectangle 7">
            <a:extLst>
              <a:ext uri="{FF2B5EF4-FFF2-40B4-BE49-F238E27FC236}">
                <a16:creationId xmlns:a16="http://schemas.microsoft.com/office/drawing/2014/main" id="{67DC015B-3CA5-46C2-BBFF-BBFC397CFCC3}"/>
              </a:ext>
            </a:extLst>
          </p:cNvPr>
          <p:cNvSpPr/>
          <p:nvPr/>
        </p:nvSpPr>
        <p:spPr>
          <a:xfrm>
            <a:off x="-19758" y="0"/>
            <a:ext cx="4751109"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TextBox 9">
            <a:extLst>
              <a:ext uri="{FF2B5EF4-FFF2-40B4-BE49-F238E27FC236}">
                <a16:creationId xmlns:a16="http://schemas.microsoft.com/office/drawing/2014/main" id="{57D62C4D-0EE4-4EEC-AE7C-BF3C3B9CC1C4}"/>
              </a:ext>
            </a:extLst>
          </p:cNvPr>
          <p:cNvSpPr txBox="1"/>
          <p:nvPr/>
        </p:nvSpPr>
        <p:spPr>
          <a:xfrm>
            <a:off x="1242151" y="1181279"/>
            <a:ext cx="2143048"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Trip. dB</a:t>
            </a:r>
          </a:p>
        </p:txBody>
      </p:sp>
      <p:sp>
        <p:nvSpPr>
          <p:cNvPr id="11" name="TextBox 10">
            <a:extLst>
              <a:ext uri="{FF2B5EF4-FFF2-40B4-BE49-F238E27FC236}">
                <a16:creationId xmlns:a16="http://schemas.microsoft.com/office/drawing/2014/main" id="{69A19FAE-9F45-42D1-8EDF-6AE28F215BE6}"/>
              </a:ext>
            </a:extLst>
          </p:cNvPr>
          <p:cNvSpPr txBox="1"/>
          <p:nvPr/>
        </p:nvSpPr>
        <p:spPr>
          <a:xfrm>
            <a:off x="1346154" y="2043529"/>
            <a:ext cx="2058802" cy="646331"/>
          </a:xfrm>
          <a:prstGeom prst="rect">
            <a:avLst/>
          </a:prstGeom>
          <a:noFill/>
        </p:spPr>
        <p:txBody>
          <a:bodyPr wrap="square" rtlCol="0">
            <a:spAutoFit/>
          </a:bodyPr>
          <a:lstStyle/>
          <a:p>
            <a:r>
              <a:rPr lang="en-US" sz="1200" dirty="0">
                <a:solidFill>
                  <a:schemeClr val="bg2"/>
                </a:solidFill>
                <a:latin typeface="Tw Cen MT" panose="020B0602020104020603" pitchFamily="34" charset="0"/>
              </a:rPr>
              <a:t>In Table_2. </a:t>
            </a:r>
            <a:r>
              <a:rPr lang="en-US" sz="1200" b="1" i="1" dirty="0">
                <a:solidFill>
                  <a:schemeClr val="bg2"/>
                </a:solidFill>
                <a:latin typeface="Tw Cen MT" panose="020B0602020104020603" pitchFamily="34" charset="0"/>
              </a:rPr>
              <a:t>Trips, </a:t>
            </a:r>
            <a:r>
              <a:rPr lang="en-US" sz="1200" dirty="0">
                <a:solidFill>
                  <a:schemeClr val="bg2"/>
                </a:solidFill>
                <a:latin typeface="Tw Cen MT" panose="020B0602020104020603" pitchFamily="34" charset="0"/>
              </a:rPr>
              <a:t>there are primary key id, component id placename &amp; date.</a:t>
            </a:r>
          </a:p>
        </p:txBody>
      </p:sp>
    </p:spTree>
    <p:extLst>
      <p:ext uri="{BB962C8B-B14F-4D97-AF65-F5344CB8AC3E}">
        <p14:creationId xmlns:p14="http://schemas.microsoft.com/office/powerpoint/2010/main" val="29773613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Effect transition="in" filter="fade">
                                      <p:cBhvr>
                                        <p:cTn id="14" dur="10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FA30B4-52AB-433B-88E0-F4C59F96BB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8639"/>
            <a:ext cx="12214859" cy="6919587"/>
          </a:xfrm>
          <a:prstGeom prst="rect">
            <a:avLst/>
          </a:prstGeom>
        </p:spPr>
      </p:pic>
      <p:sp>
        <p:nvSpPr>
          <p:cNvPr id="3" name="Rectangle 2">
            <a:extLst>
              <a:ext uri="{FF2B5EF4-FFF2-40B4-BE49-F238E27FC236}">
                <a16:creationId xmlns:a16="http://schemas.microsoft.com/office/drawing/2014/main" id="{761B6850-9C93-4742-A368-061A89739C74}"/>
              </a:ext>
            </a:extLst>
          </p:cNvPr>
          <p:cNvSpPr/>
          <p:nvPr/>
        </p:nvSpPr>
        <p:spPr>
          <a:xfrm>
            <a:off x="0" y="-56560"/>
            <a:ext cx="12214858" cy="6950948"/>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Freeform: Shape 3">
            <a:extLst>
              <a:ext uri="{FF2B5EF4-FFF2-40B4-BE49-F238E27FC236}">
                <a16:creationId xmlns:a16="http://schemas.microsoft.com/office/drawing/2014/main" id="{2517F120-5299-4E89-9199-79B54470D426}"/>
              </a:ext>
            </a:extLst>
          </p:cNvPr>
          <p:cNvSpPr/>
          <p:nvPr/>
        </p:nvSpPr>
        <p:spPr>
          <a:xfrm flipH="1">
            <a:off x="3165230" y="-48638"/>
            <a:ext cx="9049630" cy="4330800"/>
          </a:xfrm>
          <a:custGeom>
            <a:avLst/>
            <a:gdLst>
              <a:gd name="connsiteX0" fmla="*/ 10295572 w 10295572"/>
              <a:gd name="connsiteY0" fmla="*/ 0 h 4330800"/>
              <a:gd name="connsiteX1" fmla="*/ 0 w 10295572"/>
              <a:gd name="connsiteY1" fmla="*/ 0 h 4330800"/>
              <a:gd name="connsiteX2" fmla="*/ 0 w 10295572"/>
              <a:gd name="connsiteY2" fmla="*/ 4330800 h 4330800"/>
              <a:gd name="connsiteX3" fmla="*/ 7191558 w 10295572"/>
              <a:gd name="connsiteY3" fmla="*/ 4330800 h 4330800"/>
            </a:gdLst>
            <a:ahLst/>
            <a:cxnLst>
              <a:cxn ang="0">
                <a:pos x="connsiteX0" y="connsiteY0"/>
              </a:cxn>
              <a:cxn ang="0">
                <a:pos x="connsiteX1" y="connsiteY1"/>
              </a:cxn>
              <a:cxn ang="0">
                <a:pos x="connsiteX2" y="connsiteY2"/>
              </a:cxn>
              <a:cxn ang="0">
                <a:pos x="connsiteX3" y="connsiteY3"/>
              </a:cxn>
            </a:cxnLst>
            <a:rect l="l" t="t" r="r" b="b"/>
            <a:pathLst>
              <a:path w="10295572" h="4330800">
                <a:moveTo>
                  <a:pt x="10295572" y="0"/>
                </a:moveTo>
                <a:lnTo>
                  <a:pt x="0" y="0"/>
                </a:lnTo>
                <a:lnTo>
                  <a:pt x="0" y="4330800"/>
                </a:lnTo>
                <a:lnTo>
                  <a:pt x="7191558" y="4330800"/>
                </a:lnTo>
                <a:close/>
              </a:path>
            </a:pathLst>
          </a:cu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Freeform: Shape 4">
            <a:extLst>
              <a:ext uri="{FF2B5EF4-FFF2-40B4-BE49-F238E27FC236}">
                <a16:creationId xmlns:a16="http://schemas.microsoft.com/office/drawing/2014/main" id="{B37D98E5-2CE4-4113-A355-BEB6B67B0EA9}"/>
              </a:ext>
            </a:extLst>
          </p:cNvPr>
          <p:cNvSpPr/>
          <p:nvPr/>
        </p:nvSpPr>
        <p:spPr>
          <a:xfrm flipH="1">
            <a:off x="4134254" y="-48638"/>
            <a:ext cx="8080605" cy="4330800"/>
          </a:xfrm>
          <a:custGeom>
            <a:avLst/>
            <a:gdLst>
              <a:gd name="connsiteX0" fmla="*/ 9106535 w 9106535"/>
              <a:gd name="connsiteY0" fmla="*/ 0 h 4330800"/>
              <a:gd name="connsiteX1" fmla="*/ 0 w 9106535"/>
              <a:gd name="connsiteY1" fmla="*/ 0 h 4330800"/>
              <a:gd name="connsiteX2" fmla="*/ 0 w 9106535"/>
              <a:gd name="connsiteY2" fmla="*/ 4330800 h 4330800"/>
              <a:gd name="connsiteX3" fmla="*/ 6002521 w 9106535"/>
              <a:gd name="connsiteY3" fmla="*/ 4330800 h 4330800"/>
            </a:gdLst>
            <a:ahLst/>
            <a:cxnLst>
              <a:cxn ang="0">
                <a:pos x="connsiteX0" y="connsiteY0"/>
              </a:cxn>
              <a:cxn ang="0">
                <a:pos x="connsiteX1" y="connsiteY1"/>
              </a:cxn>
              <a:cxn ang="0">
                <a:pos x="connsiteX2" y="connsiteY2"/>
              </a:cxn>
              <a:cxn ang="0">
                <a:pos x="connsiteX3" y="connsiteY3"/>
              </a:cxn>
            </a:cxnLst>
            <a:rect l="l" t="t" r="r" b="b"/>
            <a:pathLst>
              <a:path w="9106535" h="4330800">
                <a:moveTo>
                  <a:pt x="9106535" y="0"/>
                </a:moveTo>
                <a:lnTo>
                  <a:pt x="0" y="0"/>
                </a:lnTo>
                <a:lnTo>
                  <a:pt x="0" y="4330800"/>
                </a:lnTo>
                <a:lnTo>
                  <a:pt x="6002521" y="43308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Rectangle 6">
            <a:extLst>
              <a:ext uri="{FF2B5EF4-FFF2-40B4-BE49-F238E27FC236}">
                <a16:creationId xmlns:a16="http://schemas.microsoft.com/office/drawing/2014/main" id="{1737815F-04D4-4B95-8CE9-23BC88D66575}"/>
              </a:ext>
            </a:extLst>
          </p:cNvPr>
          <p:cNvSpPr/>
          <p:nvPr/>
        </p:nvSpPr>
        <p:spPr>
          <a:xfrm>
            <a:off x="9280873" y="1106451"/>
            <a:ext cx="2639890" cy="1323439"/>
          </a:xfrm>
          <a:prstGeom prst="rect">
            <a:avLst/>
          </a:prstGeom>
          <a:noFill/>
        </p:spPr>
        <p:txBody>
          <a:bodyPr wrap="square" lIns="91440" tIns="45720" rIns="91440" bIns="45720">
            <a:spAutoFit/>
          </a:bodyPr>
          <a:lstStyle/>
          <a:p>
            <a:pPr algn="r"/>
            <a:r>
              <a:rPr lang="en-US" sz="8000" cap="none" spc="0" dirty="0">
                <a:ln w="0"/>
                <a:solidFill>
                  <a:srgbClr val="00B0F0"/>
                </a:solidFill>
                <a:effectLst>
                  <a:outerShdw blurRad="38100" dist="25400" dir="5400000" algn="ctr" rotWithShape="0">
                    <a:srgbClr val="6E747A">
                      <a:alpha val="43000"/>
                    </a:srgbClr>
                  </a:outerShdw>
                </a:effectLst>
                <a:latin typeface="Tw Cen MT" panose="020B0602020104020603" pitchFamily="34" charset="0"/>
                <a:ea typeface="Adobe Fan Heiti Std B" panose="020B0700000000000000" pitchFamily="34" charset="-128"/>
              </a:rPr>
              <a:t>Utility</a:t>
            </a:r>
          </a:p>
        </p:txBody>
      </p:sp>
      <p:sp>
        <p:nvSpPr>
          <p:cNvPr id="9" name="TextBox 8">
            <a:extLst>
              <a:ext uri="{FF2B5EF4-FFF2-40B4-BE49-F238E27FC236}">
                <a16:creationId xmlns:a16="http://schemas.microsoft.com/office/drawing/2014/main" id="{88E3ACDE-38AE-49C0-A804-A6DE0F2D68D8}"/>
              </a:ext>
            </a:extLst>
          </p:cNvPr>
          <p:cNvSpPr txBox="1"/>
          <p:nvPr/>
        </p:nvSpPr>
        <p:spPr>
          <a:xfrm>
            <a:off x="6208815" y="2307746"/>
            <a:ext cx="5711948" cy="646331"/>
          </a:xfrm>
          <a:prstGeom prst="rect">
            <a:avLst/>
          </a:prstGeom>
          <a:noFill/>
        </p:spPr>
        <p:txBody>
          <a:bodyPr wrap="square" rtlCol="0">
            <a:spAutoFit/>
          </a:bodyPr>
          <a:lstStyle/>
          <a:p>
            <a:pPr algn="r"/>
            <a:r>
              <a:rPr lang="en-US"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It gives a bunch of helpful utilities in one app including World Clock, Checklists, Compass, Weather forecast.</a:t>
            </a:r>
          </a:p>
        </p:txBody>
      </p:sp>
      <p:grpSp>
        <p:nvGrpSpPr>
          <p:cNvPr id="29" name="Group 28">
            <a:extLst>
              <a:ext uri="{FF2B5EF4-FFF2-40B4-BE49-F238E27FC236}">
                <a16:creationId xmlns:a16="http://schemas.microsoft.com/office/drawing/2014/main" id="{EC986A6B-6748-4225-B6BE-BB32F508E5ED}"/>
              </a:ext>
            </a:extLst>
          </p:cNvPr>
          <p:cNvGrpSpPr/>
          <p:nvPr/>
        </p:nvGrpSpPr>
        <p:grpSpPr>
          <a:xfrm>
            <a:off x="2974033" y="6106657"/>
            <a:ext cx="3953469" cy="751340"/>
            <a:chOff x="-3" y="5917130"/>
            <a:chExt cx="3953469" cy="751340"/>
          </a:xfrm>
        </p:grpSpPr>
        <p:sp>
          <p:nvSpPr>
            <p:cNvPr id="6" name="Freeform: Shape 5">
              <a:extLst>
                <a:ext uri="{FF2B5EF4-FFF2-40B4-BE49-F238E27FC236}">
                  <a16:creationId xmlns:a16="http://schemas.microsoft.com/office/drawing/2014/main" id="{08BCEB4F-FA90-4D71-813B-40D3F1B85944}"/>
                </a:ext>
              </a:extLst>
            </p:cNvPr>
            <p:cNvSpPr/>
            <p:nvPr/>
          </p:nvSpPr>
          <p:spPr>
            <a:xfrm flipH="1">
              <a:off x="-3" y="5917130"/>
              <a:ext cx="3953469" cy="751340"/>
            </a:xfrm>
            <a:custGeom>
              <a:avLst/>
              <a:gdLst>
                <a:gd name="connsiteX0" fmla="*/ 5340349 w 5340349"/>
                <a:gd name="connsiteY0" fmla="*/ 0 h 1130400"/>
                <a:gd name="connsiteX1" fmla="*/ 810192 w 5340349"/>
                <a:gd name="connsiteY1" fmla="*/ 0 h 1130400"/>
                <a:gd name="connsiteX2" fmla="*/ 0 w 5340349"/>
                <a:gd name="connsiteY2" fmla="*/ 1130400 h 1130400"/>
                <a:gd name="connsiteX3" fmla="*/ 5340349 w 5340349"/>
                <a:gd name="connsiteY3" fmla="*/ 1130400 h 1130400"/>
              </a:gdLst>
              <a:ahLst/>
              <a:cxnLst>
                <a:cxn ang="0">
                  <a:pos x="connsiteX0" y="connsiteY0"/>
                </a:cxn>
                <a:cxn ang="0">
                  <a:pos x="connsiteX1" y="connsiteY1"/>
                </a:cxn>
                <a:cxn ang="0">
                  <a:pos x="connsiteX2" y="connsiteY2"/>
                </a:cxn>
                <a:cxn ang="0">
                  <a:pos x="connsiteX3" y="connsiteY3"/>
                </a:cxn>
              </a:cxnLst>
              <a:rect l="l" t="t" r="r" b="b"/>
              <a:pathLst>
                <a:path w="5340349" h="1130400">
                  <a:moveTo>
                    <a:pt x="5340349" y="0"/>
                  </a:moveTo>
                  <a:lnTo>
                    <a:pt x="810192" y="0"/>
                  </a:lnTo>
                  <a:lnTo>
                    <a:pt x="0" y="1130400"/>
                  </a:lnTo>
                  <a:lnTo>
                    <a:pt x="5340349" y="11304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0" name="Group 9">
              <a:extLst>
                <a:ext uri="{FF2B5EF4-FFF2-40B4-BE49-F238E27FC236}">
                  <a16:creationId xmlns:a16="http://schemas.microsoft.com/office/drawing/2014/main" id="{8807058D-C059-4303-84AB-C13A60ED98BC}"/>
                </a:ext>
              </a:extLst>
            </p:cNvPr>
            <p:cNvGrpSpPr/>
            <p:nvPr/>
          </p:nvGrpSpPr>
          <p:grpSpPr>
            <a:xfrm>
              <a:off x="506437" y="5917130"/>
              <a:ext cx="647709" cy="751340"/>
              <a:chOff x="1083802" y="2447497"/>
              <a:chExt cx="914403" cy="1060705"/>
            </a:xfrm>
          </p:grpSpPr>
          <p:sp>
            <p:nvSpPr>
              <p:cNvPr id="11" name="Isosceles Triangle 10">
                <a:extLst>
                  <a:ext uri="{FF2B5EF4-FFF2-40B4-BE49-F238E27FC236}">
                    <a16:creationId xmlns:a16="http://schemas.microsoft.com/office/drawing/2014/main" id="{1636DCAD-6B18-4D6B-8B66-30A071778B49}"/>
                  </a:ext>
                </a:extLst>
              </p:cNvPr>
              <p:cNvSpPr/>
              <p:nvPr/>
            </p:nvSpPr>
            <p:spPr>
              <a:xfrm rot="5400000">
                <a:off x="1010650" y="2520651"/>
                <a:ext cx="1060703" cy="9144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Freeform: Shape 11">
                <a:extLst>
                  <a:ext uri="{FF2B5EF4-FFF2-40B4-BE49-F238E27FC236}">
                    <a16:creationId xmlns:a16="http://schemas.microsoft.com/office/drawing/2014/main" id="{43E494F7-0B47-4617-9BAA-EA0F1A34AAF1}"/>
                  </a:ext>
                </a:extLst>
              </p:cNvPr>
              <p:cNvSpPr/>
              <p:nvPr/>
            </p:nvSpPr>
            <p:spPr>
              <a:xfrm rot="5400000">
                <a:off x="1209432" y="2321870"/>
                <a:ext cx="663145" cy="914400"/>
              </a:xfrm>
              <a:custGeom>
                <a:avLst/>
                <a:gdLst>
                  <a:gd name="connsiteX0" fmla="*/ 0 w 663145"/>
                  <a:gd name="connsiteY0" fmla="*/ 914400 h 914400"/>
                  <a:gd name="connsiteX1" fmla="*/ 530352 w 663145"/>
                  <a:gd name="connsiteY1" fmla="*/ 0 h 914400"/>
                  <a:gd name="connsiteX2" fmla="*/ 663145 w 663145"/>
                  <a:gd name="connsiteY2" fmla="*/ 228953 h 914400"/>
                  <a:gd name="connsiteX3" fmla="*/ 267401 w 66314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663145" h="914400">
                    <a:moveTo>
                      <a:pt x="0" y="914400"/>
                    </a:moveTo>
                    <a:lnTo>
                      <a:pt x="530352" y="0"/>
                    </a:lnTo>
                    <a:lnTo>
                      <a:pt x="663145" y="228953"/>
                    </a:lnTo>
                    <a:lnTo>
                      <a:pt x="267401" y="91440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3" name="Rectangle 12">
              <a:extLst>
                <a:ext uri="{FF2B5EF4-FFF2-40B4-BE49-F238E27FC236}">
                  <a16:creationId xmlns:a16="http://schemas.microsoft.com/office/drawing/2014/main" id="{628346D2-A879-432F-8D3D-3DBCDE8AA28E}"/>
                </a:ext>
              </a:extLst>
            </p:cNvPr>
            <p:cNvSpPr/>
            <p:nvPr/>
          </p:nvSpPr>
          <p:spPr>
            <a:xfrm>
              <a:off x="1186414" y="5969634"/>
              <a:ext cx="2053126" cy="646331"/>
            </a:xfrm>
            <a:prstGeom prst="rect">
              <a:avLst/>
            </a:prstGeom>
            <a:noFill/>
          </p:spPr>
          <p:txBody>
            <a:bodyPr wrap="none" lIns="91440" tIns="45720" rIns="91440" bIns="45720">
              <a:spAutoFit/>
            </a:bodyPr>
            <a:lstStyle/>
            <a:p>
              <a:r>
                <a:rPr lang="en-US" sz="3600" b="0" cap="none" spc="0" dirty="0">
                  <a:ln w="0"/>
                  <a:solidFill>
                    <a:schemeClr val="bg1"/>
                  </a:solidFill>
                  <a:effectLst>
                    <a:outerShdw blurRad="38100" dist="19050" dir="2700000" algn="tl" rotWithShape="0">
                      <a:schemeClr val="dk1">
                        <a:alpha val="40000"/>
                      </a:schemeClr>
                    </a:outerShdw>
                  </a:effectLst>
                </a:rPr>
                <a:t>FEATURES</a:t>
              </a:r>
            </a:p>
          </p:txBody>
        </p:sp>
      </p:grpSp>
      <p:sp>
        <p:nvSpPr>
          <p:cNvPr id="17" name="TextBox 16">
            <a:extLst>
              <a:ext uri="{FF2B5EF4-FFF2-40B4-BE49-F238E27FC236}">
                <a16:creationId xmlns:a16="http://schemas.microsoft.com/office/drawing/2014/main" id="{FAD38DB1-63B0-49E0-B214-C4DE639B6414}"/>
              </a:ext>
            </a:extLst>
          </p:cNvPr>
          <p:cNvSpPr txBox="1"/>
          <p:nvPr/>
        </p:nvSpPr>
        <p:spPr>
          <a:xfrm>
            <a:off x="9275143" y="6435178"/>
            <a:ext cx="976163" cy="307777"/>
          </a:xfrm>
          <a:prstGeom prst="rect">
            <a:avLst/>
          </a:prstGeom>
          <a:noFill/>
        </p:spPr>
        <p:txBody>
          <a:bodyPr wrap="square" rtlCol="0">
            <a:spAutoFit/>
          </a:bodyPr>
          <a:lstStyle/>
          <a:p>
            <a:pPr algn="ctr"/>
            <a:r>
              <a:rPr lang="en-US" sz="1400" baseline="-25000" dirty="0">
                <a:solidFill>
                  <a:schemeClr val="bg1"/>
                </a:solidFill>
                <a:latin typeface="Microsoft JhengHei" panose="020B0604030504040204" pitchFamily="34" charset="-120"/>
                <a:ea typeface="Microsoft JhengHei" panose="020B0604030504040204" pitchFamily="34" charset="-120"/>
                <a:cs typeface="Aharoni" panose="02010803020104030203" pitchFamily="2" charset="-79"/>
              </a:rPr>
              <a:t>COMPASS</a:t>
            </a:r>
            <a:endParaRPr lang="en-ID" sz="1400" dirty="0"/>
          </a:p>
        </p:txBody>
      </p:sp>
      <p:sp>
        <p:nvSpPr>
          <p:cNvPr id="18" name="TextBox 17">
            <a:extLst>
              <a:ext uri="{FF2B5EF4-FFF2-40B4-BE49-F238E27FC236}">
                <a16:creationId xmlns:a16="http://schemas.microsoft.com/office/drawing/2014/main" id="{CD86499F-32E8-4987-9F41-07E8F646D92D}"/>
              </a:ext>
            </a:extLst>
          </p:cNvPr>
          <p:cNvSpPr txBox="1"/>
          <p:nvPr/>
        </p:nvSpPr>
        <p:spPr>
          <a:xfrm>
            <a:off x="10218911" y="6429714"/>
            <a:ext cx="976163" cy="451406"/>
          </a:xfrm>
          <a:prstGeom prst="rect">
            <a:avLst/>
          </a:prstGeom>
          <a:noFill/>
        </p:spPr>
        <p:txBody>
          <a:bodyPr wrap="square" rtlCol="0">
            <a:spAutoFit/>
          </a:bodyPr>
          <a:lstStyle/>
          <a:p>
            <a:pPr algn="ctr"/>
            <a:r>
              <a:rPr lang="en-US" sz="1400" baseline="-25000" dirty="0">
                <a:solidFill>
                  <a:schemeClr val="bg1"/>
                </a:solidFill>
                <a:latin typeface="Microsoft JhengHei" panose="020B0604030504040204" pitchFamily="34" charset="-120"/>
                <a:ea typeface="Microsoft JhengHei" panose="020B0604030504040204" pitchFamily="34" charset="-120"/>
                <a:cs typeface="Aharoni" panose="02010803020104030203" pitchFamily="2" charset="-79"/>
              </a:rPr>
              <a:t>WEATHER</a:t>
            </a:r>
          </a:p>
          <a:p>
            <a:pPr algn="ctr"/>
            <a:r>
              <a:rPr lang="en-US" sz="1400" baseline="-25000" dirty="0">
                <a:solidFill>
                  <a:schemeClr val="bg1"/>
                </a:solidFill>
                <a:latin typeface="Microsoft JhengHei" panose="020B0604030504040204" pitchFamily="34" charset="-120"/>
                <a:ea typeface="Microsoft JhengHei" panose="020B0604030504040204" pitchFamily="34" charset="-120"/>
                <a:cs typeface="Aharoni" panose="02010803020104030203" pitchFamily="2" charset="-79"/>
              </a:rPr>
              <a:t>FORECAST</a:t>
            </a:r>
            <a:endParaRPr lang="en-ID" sz="1400" dirty="0"/>
          </a:p>
        </p:txBody>
      </p:sp>
      <p:sp>
        <p:nvSpPr>
          <p:cNvPr id="19" name="TextBox 18">
            <a:extLst>
              <a:ext uri="{FF2B5EF4-FFF2-40B4-BE49-F238E27FC236}">
                <a16:creationId xmlns:a16="http://schemas.microsoft.com/office/drawing/2014/main" id="{750A6A03-AF5A-4111-8825-FDE683732233}"/>
              </a:ext>
            </a:extLst>
          </p:cNvPr>
          <p:cNvSpPr txBox="1"/>
          <p:nvPr/>
        </p:nvSpPr>
        <p:spPr>
          <a:xfrm>
            <a:off x="11107577" y="6442982"/>
            <a:ext cx="976163" cy="451406"/>
          </a:xfrm>
          <a:prstGeom prst="rect">
            <a:avLst/>
          </a:prstGeom>
          <a:noFill/>
        </p:spPr>
        <p:txBody>
          <a:bodyPr wrap="square" rtlCol="0">
            <a:spAutoFit/>
          </a:bodyPr>
          <a:lstStyle/>
          <a:p>
            <a:pPr algn="ctr"/>
            <a:r>
              <a:rPr lang="en-US" sz="1400" baseline="-25000" dirty="0">
                <a:solidFill>
                  <a:schemeClr val="bg1"/>
                </a:solidFill>
                <a:latin typeface="Microsoft JhengHei" panose="020B0604030504040204" pitchFamily="34" charset="-120"/>
                <a:ea typeface="Microsoft JhengHei" panose="020B0604030504040204" pitchFamily="34" charset="-120"/>
                <a:cs typeface="Aharoni" panose="02010803020104030203" pitchFamily="2" charset="-79"/>
              </a:rPr>
              <a:t>WORLD CLOCK</a:t>
            </a:r>
            <a:endParaRPr lang="en-ID" sz="1400" dirty="0"/>
          </a:p>
        </p:txBody>
      </p:sp>
      <p:grpSp>
        <p:nvGrpSpPr>
          <p:cNvPr id="37" name="Group 36">
            <a:extLst>
              <a:ext uri="{FF2B5EF4-FFF2-40B4-BE49-F238E27FC236}">
                <a16:creationId xmlns:a16="http://schemas.microsoft.com/office/drawing/2014/main" id="{7E0B47E3-AB07-4A2E-A292-790B1065BA09}"/>
              </a:ext>
            </a:extLst>
          </p:cNvPr>
          <p:cNvGrpSpPr/>
          <p:nvPr/>
        </p:nvGrpSpPr>
        <p:grpSpPr>
          <a:xfrm>
            <a:off x="11293877" y="5938939"/>
            <a:ext cx="540000" cy="540000"/>
            <a:chOff x="11380763" y="5211549"/>
            <a:chExt cx="540000" cy="540000"/>
          </a:xfrm>
        </p:grpSpPr>
        <p:sp>
          <p:nvSpPr>
            <p:cNvPr id="14" name="Oval 13">
              <a:extLst>
                <a:ext uri="{FF2B5EF4-FFF2-40B4-BE49-F238E27FC236}">
                  <a16:creationId xmlns:a16="http://schemas.microsoft.com/office/drawing/2014/main" id="{54D38950-E86F-413F-A634-EBDBEB4F400D}"/>
                </a:ext>
              </a:extLst>
            </p:cNvPr>
            <p:cNvSpPr/>
            <p:nvPr/>
          </p:nvSpPr>
          <p:spPr>
            <a:xfrm>
              <a:off x="11380763" y="5211549"/>
              <a:ext cx="540000" cy="54000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0" name="Picture 19">
              <a:extLst>
                <a:ext uri="{FF2B5EF4-FFF2-40B4-BE49-F238E27FC236}">
                  <a16:creationId xmlns:a16="http://schemas.microsoft.com/office/drawing/2014/main" id="{13BE7FC2-C984-4FB4-8DEC-86269F77FC31}"/>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492253" y="5340032"/>
              <a:ext cx="317019" cy="274344"/>
            </a:xfrm>
            <a:prstGeom prst="rect">
              <a:avLst/>
            </a:prstGeom>
          </p:spPr>
        </p:pic>
      </p:grpSp>
      <p:grpSp>
        <p:nvGrpSpPr>
          <p:cNvPr id="36" name="Group 35">
            <a:extLst>
              <a:ext uri="{FF2B5EF4-FFF2-40B4-BE49-F238E27FC236}">
                <a16:creationId xmlns:a16="http://schemas.microsoft.com/office/drawing/2014/main" id="{6D112CC7-0D1D-4BE5-AE69-C3AE8025B601}"/>
              </a:ext>
            </a:extLst>
          </p:cNvPr>
          <p:cNvGrpSpPr/>
          <p:nvPr/>
        </p:nvGrpSpPr>
        <p:grpSpPr>
          <a:xfrm>
            <a:off x="10447033" y="5926004"/>
            <a:ext cx="540000" cy="540000"/>
            <a:chOff x="10436994" y="5211549"/>
            <a:chExt cx="540000" cy="540000"/>
          </a:xfrm>
        </p:grpSpPr>
        <p:sp>
          <p:nvSpPr>
            <p:cNvPr id="15" name="Oval 14">
              <a:extLst>
                <a:ext uri="{FF2B5EF4-FFF2-40B4-BE49-F238E27FC236}">
                  <a16:creationId xmlns:a16="http://schemas.microsoft.com/office/drawing/2014/main" id="{E22B1F71-1237-4C9B-B642-86CE8E138125}"/>
                </a:ext>
              </a:extLst>
            </p:cNvPr>
            <p:cNvSpPr/>
            <p:nvPr/>
          </p:nvSpPr>
          <p:spPr>
            <a:xfrm>
              <a:off x="10436994" y="5211549"/>
              <a:ext cx="540000" cy="54000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21" name="Picture 20">
              <a:extLst>
                <a:ext uri="{FF2B5EF4-FFF2-40B4-BE49-F238E27FC236}">
                  <a16:creationId xmlns:a16="http://schemas.microsoft.com/office/drawing/2014/main" id="{43861EA6-AFA4-4CA8-BB55-62AFB0427506}"/>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533241" y="5363409"/>
              <a:ext cx="347502" cy="262151"/>
            </a:xfrm>
            <a:prstGeom prst="rect">
              <a:avLst/>
            </a:prstGeom>
          </p:spPr>
        </p:pic>
      </p:grpSp>
      <p:sp>
        <p:nvSpPr>
          <p:cNvPr id="26" name="TextBox 25">
            <a:extLst>
              <a:ext uri="{FF2B5EF4-FFF2-40B4-BE49-F238E27FC236}">
                <a16:creationId xmlns:a16="http://schemas.microsoft.com/office/drawing/2014/main" id="{741E9655-7900-4BA6-9420-EE03425A7E1D}"/>
              </a:ext>
            </a:extLst>
          </p:cNvPr>
          <p:cNvSpPr txBox="1"/>
          <p:nvPr/>
        </p:nvSpPr>
        <p:spPr>
          <a:xfrm>
            <a:off x="8321334" y="6437446"/>
            <a:ext cx="976163" cy="307777"/>
          </a:xfrm>
          <a:prstGeom prst="rect">
            <a:avLst/>
          </a:prstGeom>
          <a:noFill/>
        </p:spPr>
        <p:txBody>
          <a:bodyPr wrap="square" rtlCol="0">
            <a:spAutoFit/>
          </a:bodyPr>
          <a:lstStyle/>
          <a:p>
            <a:pPr algn="ctr"/>
            <a:r>
              <a:rPr lang="en-US" sz="1400" baseline="-25000" dirty="0">
                <a:solidFill>
                  <a:schemeClr val="bg1"/>
                </a:solidFill>
                <a:latin typeface="Microsoft JhengHei" panose="020B0604030504040204" pitchFamily="34" charset="-120"/>
                <a:ea typeface="Microsoft JhengHei" panose="020B0604030504040204" pitchFamily="34" charset="-120"/>
                <a:cs typeface="Aharoni" panose="02010803020104030203" pitchFamily="2" charset="-79"/>
              </a:rPr>
              <a:t>CHECKLIST</a:t>
            </a:r>
            <a:endParaRPr lang="en-ID" sz="1400" dirty="0"/>
          </a:p>
        </p:txBody>
      </p:sp>
      <p:pic>
        <p:nvPicPr>
          <p:cNvPr id="28" name="Picture 27">
            <a:extLst>
              <a:ext uri="{FF2B5EF4-FFF2-40B4-BE49-F238E27FC236}">
                <a16:creationId xmlns:a16="http://schemas.microsoft.com/office/drawing/2014/main" id="{811E9266-899C-44C4-B4E4-4A7B3B4D43E1}"/>
              </a:ext>
            </a:extLst>
          </p:cNvPr>
          <p:cNvPicPr>
            <a:picLocks noChangeAspect="1"/>
          </p:cNvPicPr>
          <p:nvPr/>
        </p:nvPicPr>
        <p:blipFill rotWithShape="1">
          <a:blip r:embed="rId5">
            <a:extLst>
              <a:ext uri="{28A0092B-C50C-407E-A947-70E740481C1C}">
                <a14:useLocalDpi xmlns:a14="http://schemas.microsoft.com/office/drawing/2010/main" val="0"/>
              </a:ext>
            </a:extLst>
          </a:blip>
          <a:srcRect t="4309"/>
          <a:stretch/>
        </p:blipFill>
        <p:spPr>
          <a:xfrm>
            <a:off x="-19570" y="-48641"/>
            <a:ext cx="3286754" cy="69066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34" name="Group 33">
            <a:extLst>
              <a:ext uri="{FF2B5EF4-FFF2-40B4-BE49-F238E27FC236}">
                <a16:creationId xmlns:a16="http://schemas.microsoft.com/office/drawing/2014/main" id="{EE306C7A-A023-4751-9121-DAFC85D017FA}"/>
              </a:ext>
            </a:extLst>
          </p:cNvPr>
          <p:cNvGrpSpPr/>
          <p:nvPr/>
        </p:nvGrpSpPr>
        <p:grpSpPr>
          <a:xfrm>
            <a:off x="8539415" y="5945135"/>
            <a:ext cx="540000" cy="540000"/>
            <a:chOff x="8544719" y="5222122"/>
            <a:chExt cx="540000" cy="540000"/>
          </a:xfrm>
        </p:grpSpPr>
        <p:sp>
          <p:nvSpPr>
            <p:cNvPr id="23" name="Oval 22">
              <a:extLst>
                <a:ext uri="{FF2B5EF4-FFF2-40B4-BE49-F238E27FC236}">
                  <a16:creationId xmlns:a16="http://schemas.microsoft.com/office/drawing/2014/main" id="{E3B40F81-AEC7-46D9-B519-6FD5410E1F3F}"/>
                </a:ext>
              </a:extLst>
            </p:cNvPr>
            <p:cNvSpPr/>
            <p:nvPr/>
          </p:nvSpPr>
          <p:spPr>
            <a:xfrm>
              <a:off x="8544719" y="5222122"/>
              <a:ext cx="540000" cy="54000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2" name="Picture 31">
              <a:extLst>
                <a:ext uri="{FF2B5EF4-FFF2-40B4-BE49-F238E27FC236}">
                  <a16:creationId xmlns:a16="http://schemas.microsoft.com/office/drawing/2014/main" id="{D6EFFA14-0AAD-4A8E-B574-F782E439B8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0923" y="5323376"/>
              <a:ext cx="336986" cy="336986"/>
            </a:xfrm>
            <a:prstGeom prst="rect">
              <a:avLst/>
            </a:prstGeom>
          </p:spPr>
        </p:pic>
      </p:grpSp>
      <p:grpSp>
        <p:nvGrpSpPr>
          <p:cNvPr id="35" name="Group 34">
            <a:extLst>
              <a:ext uri="{FF2B5EF4-FFF2-40B4-BE49-F238E27FC236}">
                <a16:creationId xmlns:a16="http://schemas.microsoft.com/office/drawing/2014/main" id="{BA7B480F-B3CC-4C59-B000-183DACF7AF2A}"/>
              </a:ext>
            </a:extLst>
          </p:cNvPr>
          <p:cNvGrpSpPr/>
          <p:nvPr/>
        </p:nvGrpSpPr>
        <p:grpSpPr>
          <a:xfrm>
            <a:off x="9493224" y="5939430"/>
            <a:ext cx="540000" cy="540000"/>
            <a:chOff x="9493225" y="5211549"/>
            <a:chExt cx="540000" cy="540000"/>
          </a:xfrm>
        </p:grpSpPr>
        <p:sp>
          <p:nvSpPr>
            <p:cNvPr id="16" name="Oval 15">
              <a:extLst>
                <a:ext uri="{FF2B5EF4-FFF2-40B4-BE49-F238E27FC236}">
                  <a16:creationId xmlns:a16="http://schemas.microsoft.com/office/drawing/2014/main" id="{39F7C18A-FEE2-4115-B003-D2784D142B2C}"/>
                </a:ext>
              </a:extLst>
            </p:cNvPr>
            <p:cNvSpPr/>
            <p:nvPr/>
          </p:nvSpPr>
          <p:spPr>
            <a:xfrm>
              <a:off x="9493225" y="5211549"/>
              <a:ext cx="540000" cy="540000"/>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33" name="Picture 32">
              <a:extLst>
                <a:ext uri="{FF2B5EF4-FFF2-40B4-BE49-F238E27FC236}">
                  <a16:creationId xmlns:a16="http://schemas.microsoft.com/office/drawing/2014/main" id="{9212439A-007C-4DA1-B7B3-9DFE80D8F149}"/>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610812" y="5358323"/>
              <a:ext cx="304826" cy="262151"/>
            </a:xfrm>
            <a:prstGeom prst="rect">
              <a:avLst/>
            </a:prstGeom>
          </p:spPr>
        </p:pic>
      </p:grpSp>
    </p:spTree>
    <p:extLst>
      <p:ext uri="{BB962C8B-B14F-4D97-AF65-F5344CB8AC3E}">
        <p14:creationId xmlns:p14="http://schemas.microsoft.com/office/powerpoint/2010/main" val="159880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CFD6BA-7B69-40FE-A9FC-378963AD60B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76" r="22276"/>
          <a:stretch>
            <a:fillRect/>
          </a:stretch>
        </p:blipFill>
        <p:spPr>
          <a:xfrm>
            <a:off x="-1" y="0"/>
            <a:ext cx="5476973" cy="6858000"/>
          </a:xfrm>
        </p:spPr>
      </p:pic>
      <p:sp>
        <p:nvSpPr>
          <p:cNvPr id="5" name="Rectangle 4">
            <a:extLst>
              <a:ext uri="{FF2B5EF4-FFF2-40B4-BE49-F238E27FC236}">
                <a16:creationId xmlns:a16="http://schemas.microsoft.com/office/drawing/2014/main" id="{987306D7-0185-474D-9948-0690B876E7FA}"/>
              </a:ext>
            </a:extLst>
          </p:cNvPr>
          <p:cNvSpPr/>
          <p:nvPr/>
        </p:nvSpPr>
        <p:spPr>
          <a:xfrm>
            <a:off x="1" y="0"/>
            <a:ext cx="5476972"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reeform: Shape 6">
            <a:extLst>
              <a:ext uri="{FF2B5EF4-FFF2-40B4-BE49-F238E27FC236}">
                <a16:creationId xmlns:a16="http://schemas.microsoft.com/office/drawing/2014/main" id="{6721E58B-4216-4A38-B42A-EB6A99B6C759}"/>
              </a:ext>
            </a:extLst>
          </p:cNvPr>
          <p:cNvSpPr/>
          <p:nvPr/>
        </p:nvSpPr>
        <p:spPr>
          <a:xfrm flipH="1">
            <a:off x="-3602" y="1797375"/>
            <a:ext cx="4804202" cy="1126800"/>
          </a:xfrm>
          <a:custGeom>
            <a:avLst/>
            <a:gdLst>
              <a:gd name="connsiteX0" fmla="*/ 4804202 w 4804202"/>
              <a:gd name="connsiteY0" fmla="*/ 0 h 1126800"/>
              <a:gd name="connsiteX1" fmla="*/ 591671 w 4804202"/>
              <a:gd name="connsiteY1" fmla="*/ 0 h 1126800"/>
              <a:gd name="connsiteX2" fmla="*/ 0 w 4804202"/>
              <a:gd name="connsiteY2" fmla="*/ 1126800 h 1126800"/>
              <a:gd name="connsiteX3" fmla="*/ 4804202 w 4804202"/>
              <a:gd name="connsiteY3" fmla="*/ 1126800 h 1126800"/>
            </a:gdLst>
            <a:ahLst/>
            <a:cxnLst>
              <a:cxn ang="0">
                <a:pos x="connsiteX0" y="connsiteY0"/>
              </a:cxn>
              <a:cxn ang="0">
                <a:pos x="connsiteX1" y="connsiteY1"/>
              </a:cxn>
              <a:cxn ang="0">
                <a:pos x="connsiteX2" y="connsiteY2"/>
              </a:cxn>
              <a:cxn ang="0">
                <a:pos x="connsiteX3" y="connsiteY3"/>
              </a:cxn>
            </a:cxnLst>
            <a:rect l="l" t="t" r="r" b="b"/>
            <a:pathLst>
              <a:path w="4804202" h="1126800">
                <a:moveTo>
                  <a:pt x="4804202" y="0"/>
                </a:moveTo>
                <a:lnTo>
                  <a:pt x="591671" y="0"/>
                </a:lnTo>
                <a:lnTo>
                  <a:pt x="0" y="1126800"/>
                </a:lnTo>
                <a:lnTo>
                  <a:pt x="4804202" y="1126800"/>
                </a:lnTo>
                <a:close/>
              </a:path>
            </a:pathLst>
          </a:cu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487A085-3686-47E3-AAB6-DB70E9D80D1E}"/>
              </a:ext>
            </a:extLst>
          </p:cNvPr>
          <p:cNvSpPr/>
          <p:nvPr/>
        </p:nvSpPr>
        <p:spPr>
          <a:xfrm>
            <a:off x="-109527" y="1852943"/>
            <a:ext cx="4466287" cy="1015663"/>
          </a:xfrm>
          <a:prstGeom prst="rect">
            <a:avLst/>
          </a:prstGeom>
          <a:noFill/>
        </p:spPr>
        <p:txBody>
          <a:bodyPr wrap="none" lIns="91440" tIns="45720" rIns="91440" bIns="45720">
            <a:spAutoFit/>
          </a:bodyPr>
          <a:lstStyle/>
          <a:p>
            <a:pPr algn="ctr"/>
            <a:r>
              <a:rPr lang="en-US" sz="6000" b="0" cap="none" spc="0" dirty="0">
                <a:ln w="0"/>
                <a:solidFill>
                  <a:schemeClr val="bg1"/>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CHECK</a:t>
            </a:r>
            <a:r>
              <a:rPr lang="en-US" sz="6000" b="0" cap="none" spc="0" dirty="0">
                <a:ln w="0"/>
                <a:solidFill>
                  <a:schemeClr val="accent3"/>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LIST</a:t>
            </a:r>
          </a:p>
        </p:txBody>
      </p:sp>
      <p:sp>
        <p:nvSpPr>
          <p:cNvPr id="12" name="TextBox 11">
            <a:extLst>
              <a:ext uri="{FF2B5EF4-FFF2-40B4-BE49-F238E27FC236}">
                <a16:creationId xmlns:a16="http://schemas.microsoft.com/office/drawing/2014/main" id="{97A2E5B9-670A-473F-8F16-3B2BAE1E8096}"/>
              </a:ext>
            </a:extLst>
          </p:cNvPr>
          <p:cNvSpPr txBox="1"/>
          <p:nvPr/>
        </p:nvSpPr>
        <p:spPr>
          <a:xfrm>
            <a:off x="278968" y="3254644"/>
            <a:ext cx="4521632" cy="2123658"/>
          </a:xfrm>
          <a:prstGeom prst="rect">
            <a:avLst/>
          </a:prstGeom>
          <a:noFill/>
        </p:spPr>
        <p:txBody>
          <a:bodyPr wrap="square" rtlCol="0">
            <a:spAutoFit/>
          </a:bodyPr>
          <a:lstStyle/>
          <a:p>
            <a:pPr algn="just"/>
            <a:r>
              <a:rPr lang="en-US" sz="1200" dirty="0">
                <a:solidFill>
                  <a:schemeClr val="accent1">
                    <a:lumMod val="40000"/>
                    <a:lumOff val="60000"/>
                  </a:schemeClr>
                </a:solidFill>
                <a:latin typeface="Tw Cen MT" panose="020B0602020104020603" pitchFamily="34" charset="0"/>
                <a:ea typeface="Adobe Fan Heiti Std B" panose="020B0700000000000000"/>
              </a:rPr>
              <a:t>Even in our post-digital world, there are some physical items you can’t do without – especially on a business trip. Forget your passport and you won’t be getting on your flight. Forget your phone or laptop and you’ll struggle to communicate with your colleagues and clients. Forget important business documents and you could be risking anything from your professional reputation to a client relationship. These are all easy mistakes to make, but you can see how much they would cost your business to put right – and cause you stress in the process.</a:t>
            </a:r>
          </a:p>
          <a:p>
            <a:pPr algn="just"/>
            <a:r>
              <a:rPr lang="en-US" sz="1200" dirty="0">
                <a:solidFill>
                  <a:schemeClr val="accent1">
                    <a:lumMod val="40000"/>
                    <a:lumOff val="60000"/>
                  </a:schemeClr>
                </a:solidFill>
                <a:latin typeface="Tw Cen MT" panose="020B0602020104020603" pitchFamily="34" charset="0"/>
                <a:ea typeface="Adobe Fan Heiti Std B" panose="020B0700000000000000"/>
              </a:rPr>
              <a:t>This handy guide explains how to pack for a trip, say business trip – giving you more time to focus on acing your meeting or that big conference you’re presenting at. </a:t>
            </a:r>
          </a:p>
        </p:txBody>
      </p:sp>
      <p:pic>
        <p:nvPicPr>
          <p:cNvPr id="3" name="Picture 2">
            <a:extLst>
              <a:ext uri="{FF2B5EF4-FFF2-40B4-BE49-F238E27FC236}">
                <a16:creationId xmlns:a16="http://schemas.microsoft.com/office/drawing/2014/main" id="{B9E5B880-B83D-48B5-85F5-5E625B61625B}"/>
              </a:ext>
            </a:extLst>
          </p:cNvPr>
          <p:cNvPicPr>
            <a:picLocks noChangeAspect="1"/>
          </p:cNvPicPr>
          <p:nvPr/>
        </p:nvPicPr>
        <p:blipFill rotWithShape="1">
          <a:blip r:embed="rId3">
            <a:extLst>
              <a:ext uri="{28A0092B-C50C-407E-A947-70E740481C1C}">
                <a14:useLocalDpi xmlns:a14="http://schemas.microsoft.com/office/drawing/2010/main" val="0"/>
              </a:ext>
            </a:extLst>
          </a:blip>
          <a:srcRect t="2979"/>
          <a:stretch/>
        </p:blipFill>
        <p:spPr>
          <a:xfrm>
            <a:off x="7890084" y="68400"/>
            <a:ext cx="3197332"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581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EC4B6"/>
        </a:solidFill>
        <a:effectLst/>
      </p:bgPr>
    </p:bg>
    <p:spTree>
      <p:nvGrpSpPr>
        <p:cNvPr id="1" name=""/>
        <p:cNvGrpSpPr/>
        <p:nvPr/>
      </p:nvGrpSpPr>
      <p:grpSpPr>
        <a:xfrm>
          <a:off x="0" y="0"/>
          <a:ext cx="0" cy="0"/>
          <a:chOff x="0" y="0"/>
          <a:chExt cx="0" cy="0"/>
        </a:xfrm>
      </p:grpSpPr>
      <p:sp>
        <p:nvSpPr>
          <p:cNvPr id="105" name="Freeform: Shape 104"/>
          <p:cNvSpPr/>
          <p:nvPr/>
        </p:nvSpPr>
        <p:spPr>
          <a:xfrm rot="9867311">
            <a:off x="10239068" y="313276"/>
            <a:ext cx="1513186" cy="1513186"/>
          </a:xfrm>
          <a:custGeom>
            <a:avLst/>
            <a:gdLst>
              <a:gd name="connsiteX0" fmla="*/ 1982606 w 2909184"/>
              <a:gd name="connsiteY0" fmla="*/ 471795 h 2909184"/>
              <a:gd name="connsiteX1" fmla="*/ 2135273 w 2909184"/>
              <a:gd name="connsiteY1" fmla="*/ 207368 h 2909184"/>
              <a:gd name="connsiteX2" fmla="*/ 2181888 w 2909184"/>
              <a:gd name="connsiteY2" fmla="*/ 194878 h 2909184"/>
              <a:gd name="connsiteX3" fmla="*/ 2181887 w 2909184"/>
              <a:gd name="connsiteY3" fmla="*/ 194878 h 2909184"/>
              <a:gd name="connsiteX4" fmla="*/ 2194377 w 2909184"/>
              <a:gd name="connsiteY4" fmla="*/ 241494 h 2909184"/>
              <a:gd name="connsiteX5" fmla="*/ 2041711 w 2909184"/>
              <a:gd name="connsiteY5" fmla="*/ 505919 h 2909184"/>
              <a:gd name="connsiteX6" fmla="*/ 2013021 w 2909184"/>
              <a:gd name="connsiteY6" fmla="*/ 487365 h 2909184"/>
              <a:gd name="connsiteX7" fmla="*/ 2435920 w 2909184"/>
              <a:gd name="connsiteY7" fmla="*/ 927425 h 2909184"/>
              <a:gd name="connsiteX8" fmla="*/ 2403115 w 2909184"/>
              <a:gd name="connsiteY8" fmla="*/ 867557 h 2909184"/>
              <a:gd name="connsiteX9" fmla="*/ 2667690 w 2909184"/>
              <a:gd name="connsiteY9" fmla="*/ 714805 h 2909184"/>
              <a:gd name="connsiteX10" fmla="*/ 2714306 w 2909184"/>
              <a:gd name="connsiteY10" fmla="*/ 727295 h 2909184"/>
              <a:gd name="connsiteX11" fmla="*/ 2714305 w 2909184"/>
              <a:gd name="connsiteY11" fmla="*/ 727295 h 2909184"/>
              <a:gd name="connsiteX12" fmla="*/ 2701814 w 2909184"/>
              <a:gd name="connsiteY12" fmla="*/ 773911 h 2909184"/>
              <a:gd name="connsiteX13" fmla="*/ 1420467 w 2909184"/>
              <a:gd name="connsiteY13" fmla="*/ 341154 h 2909184"/>
              <a:gd name="connsiteX14" fmla="*/ 1420467 w 2909184"/>
              <a:gd name="connsiteY14" fmla="*/ 34125 h 2909184"/>
              <a:gd name="connsiteX15" fmla="*/ 1454592 w 2909184"/>
              <a:gd name="connsiteY15" fmla="*/ 0 h 2909184"/>
              <a:gd name="connsiteX16" fmla="*/ 1488717 w 2909184"/>
              <a:gd name="connsiteY16" fmla="*/ 34125 h 2909184"/>
              <a:gd name="connsiteX17" fmla="*/ 1488717 w 2909184"/>
              <a:gd name="connsiteY17" fmla="*/ 339630 h 2909184"/>
              <a:gd name="connsiteX18" fmla="*/ 2563895 w 2909184"/>
              <a:gd name="connsiteY18" fmla="*/ 1488716 h 2909184"/>
              <a:gd name="connsiteX19" fmla="*/ 2565036 w 2909184"/>
              <a:gd name="connsiteY19" fmla="*/ 1473465 h 2909184"/>
              <a:gd name="connsiteX20" fmla="*/ 2563852 w 2909184"/>
              <a:gd name="connsiteY20" fmla="*/ 1420467 h 2909184"/>
              <a:gd name="connsiteX21" fmla="*/ 2875059 w 2909184"/>
              <a:gd name="connsiteY21" fmla="*/ 1420467 h 2909184"/>
              <a:gd name="connsiteX22" fmla="*/ 2909184 w 2909184"/>
              <a:gd name="connsiteY22" fmla="*/ 1454592 h 2909184"/>
              <a:gd name="connsiteX23" fmla="*/ 2909183 w 2909184"/>
              <a:gd name="connsiteY23" fmla="*/ 1454591 h 2909184"/>
              <a:gd name="connsiteX24" fmla="*/ 2875058 w 2909184"/>
              <a:gd name="connsiteY24" fmla="*/ 1488716 h 2909184"/>
              <a:gd name="connsiteX25" fmla="*/ 870387 w 2909184"/>
              <a:gd name="connsiteY25" fmla="*/ 510970 h 2909184"/>
              <a:gd name="connsiteX26" fmla="*/ 714805 w 2909184"/>
              <a:gd name="connsiteY26" fmla="*/ 241494 h 2909184"/>
              <a:gd name="connsiteX27" fmla="*/ 727297 w 2909184"/>
              <a:gd name="connsiteY27" fmla="*/ 194878 h 2909184"/>
              <a:gd name="connsiteX28" fmla="*/ 773912 w 2909184"/>
              <a:gd name="connsiteY28" fmla="*/ 207369 h 2909184"/>
              <a:gd name="connsiteX29" fmla="*/ 929515 w 2909184"/>
              <a:gd name="connsiteY29" fmla="*/ 476882 h 2909184"/>
              <a:gd name="connsiteX30" fmla="*/ 883025 w 2909184"/>
              <a:gd name="connsiteY30" fmla="*/ 502356 h 2909184"/>
              <a:gd name="connsiteX31" fmla="*/ 2391936 w 2909184"/>
              <a:gd name="connsiteY31" fmla="*/ 2035171 h 2909184"/>
              <a:gd name="connsiteX32" fmla="*/ 2417261 w 2909184"/>
              <a:gd name="connsiteY32" fmla="*/ 1996011 h 2909184"/>
              <a:gd name="connsiteX33" fmla="*/ 2427149 w 2909184"/>
              <a:gd name="connsiteY33" fmla="*/ 1976694 h 2909184"/>
              <a:gd name="connsiteX34" fmla="*/ 2701815 w 2909184"/>
              <a:gd name="connsiteY34" fmla="*/ 2135273 h 2909184"/>
              <a:gd name="connsiteX35" fmla="*/ 2714305 w 2909184"/>
              <a:gd name="connsiteY35" fmla="*/ 2181888 h 2909184"/>
              <a:gd name="connsiteX36" fmla="*/ 2714305 w 2909184"/>
              <a:gd name="connsiteY36" fmla="*/ 2181887 h 2909184"/>
              <a:gd name="connsiteX37" fmla="*/ 2667689 w 2909184"/>
              <a:gd name="connsiteY37" fmla="*/ 2194377 h 2909184"/>
              <a:gd name="connsiteX38" fmla="*/ 207369 w 2909184"/>
              <a:gd name="connsiteY38" fmla="*/ 773911 h 2909184"/>
              <a:gd name="connsiteX39" fmla="*/ 194879 w 2909184"/>
              <a:gd name="connsiteY39" fmla="*/ 727295 h 2909184"/>
              <a:gd name="connsiteX40" fmla="*/ 241494 w 2909184"/>
              <a:gd name="connsiteY40" fmla="*/ 714805 h 2909184"/>
              <a:gd name="connsiteX41" fmla="*/ 516159 w 2909184"/>
              <a:gd name="connsiteY41" fmla="*/ 873383 h 2909184"/>
              <a:gd name="connsiteX42" fmla="*/ 504375 w 2909184"/>
              <a:gd name="connsiteY42" fmla="*/ 891606 h 2909184"/>
              <a:gd name="connsiteX43" fmla="*/ 483124 w 2909184"/>
              <a:gd name="connsiteY43" fmla="*/ 933118 h 2909184"/>
              <a:gd name="connsiteX44" fmla="*/ 2155993 w 2909184"/>
              <a:gd name="connsiteY44" fmla="*/ 2717714 h 2909184"/>
              <a:gd name="connsiteX45" fmla="*/ 2135272 w 2909184"/>
              <a:gd name="connsiteY45" fmla="*/ 2701814 h 2909184"/>
              <a:gd name="connsiteX46" fmla="*/ 1973202 w 2909184"/>
              <a:gd name="connsiteY46" fmla="*/ 2421101 h 2909184"/>
              <a:gd name="connsiteX47" fmla="*/ 2033070 w 2909184"/>
              <a:gd name="connsiteY47" fmla="*/ 2388296 h 2909184"/>
              <a:gd name="connsiteX48" fmla="*/ 2194378 w 2909184"/>
              <a:gd name="connsiteY48" fmla="*/ 2667690 h 2909184"/>
              <a:gd name="connsiteX49" fmla="*/ 2181887 w 2909184"/>
              <a:gd name="connsiteY49" fmla="*/ 2714306 h 2909184"/>
              <a:gd name="connsiteX50" fmla="*/ 2181888 w 2909184"/>
              <a:gd name="connsiteY50" fmla="*/ 2714304 h 2909184"/>
              <a:gd name="connsiteX51" fmla="*/ 2155993 w 2909184"/>
              <a:gd name="connsiteY51" fmla="*/ 2717714 h 2909184"/>
              <a:gd name="connsiteX52" fmla="*/ 9995 w 2909184"/>
              <a:gd name="connsiteY52" fmla="*/ 1478721 h 2909184"/>
              <a:gd name="connsiteX53" fmla="*/ 0 w 2909184"/>
              <a:gd name="connsiteY53" fmla="*/ 1454591 h 2909184"/>
              <a:gd name="connsiteX54" fmla="*/ 34125 w 2909184"/>
              <a:gd name="connsiteY54" fmla="*/ 1420466 h 2909184"/>
              <a:gd name="connsiteX55" fmla="*/ 356741 w 2909184"/>
              <a:gd name="connsiteY55" fmla="*/ 1420466 h 2909184"/>
              <a:gd name="connsiteX56" fmla="*/ 358265 w 2909184"/>
              <a:gd name="connsiteY56" fmla="*/ 1488716 h 2909184"/>
              <a:gd name="connsiteX57" fmla="*/ 34125 w 2909184"/>
              <a:gd name="connsiteY57" fmla="*/ 1488716 h 2909184"/>
              <a:gd name="connsiteX58" fmla="*/ 9995 w 2909184"/>
              <a:gd name="connsiteY58" fmla="*/ 1478721 h 2909184"/>
              <a:gd name="connsiteX59" fmla="*/ 1430462 w 2909184"/>
              <a:gd name="connsiteY59" fmla="*/ 2899188 h 2909184"/>
              <a:gd name="connsiteX60" fmla="*/ 1420467 w 2909184"/>
              <a:gd name="connsiteY60" fmla="*/ 2875058 h 2909184"/>
              <a:gd name="connsiteX61" fmla="*/ 1420467 w 2909184"/>
              <a:gd name="connsiteY61" fmla="*/ 2547226 h 2909184"/>
              <a:gd name="connsiteX62" fmla="*/ 1431161 w 2909184"/>
              <a:gd name="connsiteY62" fmla="*/ 2548026 h 2909184"/>
              <a:gd name="connsiteX63" fmla="*/ 1488716 w 2909184"/>
              <a:gd name="connsiteY63" fmla="*/ 2546741 h 2909184"/>
              <a:gd name="connsiteX64" fmla="*/ 1488716 w 2909184"/>
              <a:gd name="connsiteY64" fmla="*/ 2875059 h 2909184"/>
              <a:gd name="connsiteX65" fmla="*/ 1454591 w 2909184"/>
              <a:gd name="connsiteY65" fmla="*/ 2909184 h 2909184"/>
              <a:gd name="connsiteX66" fmla="*/ 1454592 w 2909184"/>
              <a:gd name="connsiteY66" fmla="*/ 2909183 h 2909184"/>
              <a:gd name="connsiteX67" fmla="*/ 1430462 w 2909184"/>
              <a:gd name="connsiteY67" fmla="*/ 2899188 h 2909184"/>
              <a:gd name="connsiteX68" fmla="*/ 215599 w 2909184"/>
              <a:gd name="connsiteY68" fmla="*/ 2197787 h 2909184"/>
              <a:gd name="connsiteX69" fmla="*/ 194878 w 2909184"/>
              <a:gd name="connsiteY69" fmla="*/ 2181887 h 2909184"/>
              <a:gd name="connsiteX70" fmla="*/ 207369 w 2909184"/>
              <a:gd name="connsiteY70" fmla="*/ 2135271 h 2909184"/>
              <a:gd name="connsiteX71" fmla="*/ 491701 w 2909184"/>
              <a:gd name="connsiteY71" fmla="*/ 1971113 h 2909184"/>
              <a:gd name="connsiteX72" fmla="*/ 519366 w 2909184"/>
              <a:gd name="connsiteY72" fmla="*/ 2021601 h 2909184"/>
              <a:gd name="connsiteX73" fmla="*/ 525405 w 2909184"/>
              <a:gd name="connsiteY73" fmla="*/ 2030461 h 2909184"/>
              <a:gd name="connsiteX74" fmla="*/ 241494 w 2909184"/>
              <a:gd name="connsiteY74" fmla="*/ 2194378 h 2909184"/>
              <a:gd name="connsiteX75" fmla="*/ 215599 w 2909184"/>
              <a:gd name="connsiteY75" fmla="*/ 2197787 h 2909184"/>
              <a:gd name="connsiteX76" fmla="*/ 727295 w 2909184"/>
              <a:gd name="connsiteY76" fmla="*/ 2714304 h 2909184"/>
              <a:gd name="connsiteX77" fmla="*/ 714805 w 2909184"/>
              <a:gd name="connsiteY77" fmla="*/ 2667689 h 2909184"/>
              <a:gd name="connsiteX78" fmla="*/ 879923 w 2909184"/>
              <a:gd name="connsiteY78" fmla="*/ 2381696 h 2909184"/>
              <a:gd name="connsiteX79" fmla="*/ 908616 w 2909184"/>
              <a:gd name="connsiteY79" fmla="*/ 2400251 h 2909184"/>
              <a:gd name="connsiteX80" fmla="*/ 939029 w 2909184"/>
              <a:gd name="connsiteY80" fmla="*/ 2415821 h 2909184"/>
              <a:gd name="connsiteX81" fmla="*/ 773911 w 2909184"/>
              <a:gd name="connsiteY81" fmla="*/ 2701814 h 2909184"/>
              <a:gd name="connsiteX82" fmla="*/ 727295 w 2909184"/>
              <a:gd name="connsiteY82" fmla="*/ 2714304 h 290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909184" h="2909184">
                <a:moveTo>
                  <a:pt x="1982606" y="471795"/>
                </a:moveTo>
                <a:lnTo>
                  <a:pt x="2135273" y="207368"/>
                </a:lnTo>
                <a:cubicBezTo>
                  <a:pt x="2144696" y="191046"/>
                  <a:pt x="2165566" y="185454"/>
                  <a:pt x="2181888" y="194878"/>
                </a:cubicBezTo>
                <a:lnTo>
                  <a:pt x="2181887" y="194878"/>
                </a:lnTo>
                <a:cubicBezTo>
                  <a:pt x="2198209" y="204302"/>
                  <a:pt x="2203801" y="225172"/>
                  <a:pt x="2194377" y="241494"/>
                </a:cubicBezTo>
                <a:lnTo>
                  <a:pt x="2041711" y="505919"/>
                </a:lnTo>
                <a:lnTo>
                  <a:pt x="2013021" y="487365"/>
                </a:lnTo>
                <a:close/>
                <a:moveTo>
                  <a:pt x="2435920" y="927425"/>
                </a:moveTo>
                <a:lnTo>
                  <a:pt x="2403115" y="867557"/>
                </a:lnTo>
                <a:lnTo>
                  <a:pt x="2667690" y="714805"/>
                </a:lnTo>
                <a:cubicBezTo>
                  <a:pt x="2684012" y="705382"/>
                  <a:pt x="2704882" y="710973"/>
                  <a:pt x="2714306" y="727295"/>
                </a:cubicBezTo>
                <a:lnTo>
                  <a:pt x="2714305" y="727295"/>
                </a:lnTo>
                <a:cubicBezTo>
                  <a:pt x="2723728" y="743617"/>
                  <a:pt x="2718136" y="764487"/>
                  <a:pt x="2701814" y="773911"/>
                </a:cubicBezTo>
                <a:close/>
                <a:moveTo>
                  <a:pt x="1420467" y="341154"/>
                </a:moveTo>
                <a:lnTo>
                  <a:pt x="1420467" y="34125"/>
                </a:lnTo>
                <a:cubicBezTo>
                  <a:pt x="1420467" y="15278"/>
                  <a:pt x="1435745" y="0"/>
                  <a:pt x="1454592" y="0"/>
                </a:cubicBezTo>
                <a:cubicBezTo>
                  <a:pt x="1473439" y="0"/>
                  <a:pt x="1488717" y="15278"/>
                  <a:pt x="1488717" y="34125"/>
                </a:cubicBezTo>
                <a:lnTo>
                  <a:pt x="1488717" y="339630"/>
                </a:lnTo>
                <a:close/>
                <a:moveTo>
                  <a:pt x="2563895" y="1488716"/>
                </a:moveTo>
                <a:lnTo>
                  <a:pt x="2565036" y="1473465"/>
                </a:lnTo>
                <a:lnTo>
                  <a:pt x="2563852" y="1420467"/>
                </a:lnTo>
                <a:lnTo>
                  <a:pt x="2875059" y="1420467"/>
                </a:lnTo>
                <a:cubicBezTo>
                  <a:pt x="2893906" y="1420467"/>
                  <a:pt x="2909184" y="1435745"/>
                  <a:pt x="2909184" y="1454592"/>
                </a:cubicBezTo>
                <a:lnTo>
                  <a:pt x="2909183" y="1454591"/>
                </a:lnTo>
                <a:cubicBezTo>
                  <a:pt x="2909183" y="1473438"/>
                  <a:pt x="2893905" y="1488716"/>
                  <a:pt x="2875058" y="1488716"/>
                </a:cubicBezTo>
                <a:close/>
                <a:moveTo>
                  <a:pt x="870387" y="510970"/>
                </a:moveTo>
                <a:lnTo>
                  <a:pt x="714805" y="241494"/>
                </a:lnTo>
                <a:cubicBezTo>
                  <a:pt x="705382" y="225172"/>
                  <a:pt x="710974" y="204301"/>
                  <a:pt x="727297" y="194878"/>
                </a:cubicBezTo>
                <a:cubicBezTo>
                  <a:pt x="743618" y="185454"/>
                  <a:pt x="764488" y="191047"/>
                  <a:pt x="773912" y="207369"/>
                </a:cubicBezTo>
                <a:lnTo>
                  <a:pt x="929515" y="476882"/>
                </a:lnTo>
                <a:lnTo>
                  <a:pt x="883025" y="502356"/>
                </a:lnTo>
                <a:close/>
                <a:moveTo>
                  <a:pt x="2391936" y="2035171"/>
                </a:moveTo>
                <a:lnTo>
                  <a:pt x="2417261" y="1996011"/>
                </a:lnTo>
                <a:lnTo>
                  <a:pt x="2427149" y="1976694"/>
                </a:lnTo>
                <a:lnTo>
                  <a:pt x="2701815" y="2135273"/>
                </a:lnTo>
                <a:cubicBezTo>
                  <a:pt x="2718137" y="2144696"/>
                  <a:pt x="2723729" y="2165566"/>
                  <a:pt x="2714305" y="2181888"/>
                </a:cubicBezTo>
                <a:lnTo>
                  <a:pt x="2714305" y="2181887"/>
                </a:lnTo>
                <a:cubicBezTo>
                  <a:pt x="2704881" y="2198209"/>
                  <a:pt x="2684011" y="2203801"/>
                  <a:pt x="2667689" y="2194377"/>
                </a:cubicBezTo>
                <a:close/>
                <a:moveTo>
                  <a:pt x="207369" y="773911"/>
                </a:moveTo>
                <a:cubicBezTo>
                  <a:pt x="191047" y="764487"/>
                  <a:pt x="185455" y="743617"/>
                  <a:pt x="194879" y="727295"/>
                </a:cubicBezTo>
                <a:cubicBezTo>
                  <a:pt x="204302" y="710973"/>
                  <a:pt x="225172" y="705381"/>
                  <a:pt x="241494" y="714805"/>
                </a:cubicBezTo>
                <a:lnTo>
                  <a:pt x="516159" y="873383"/>
                </a:lnTo>
                <a:lnTo>
                  <a:pt x="504375" y="891606"/>
                </a:lnTo>
                <a:lnTo>
                  <a:pt x="483124" y="933118"/>
                </a:lnTo>
                <a:close/>
                <a:moveTo>
                  <a:pt x="2155993" y="2717714"/>
                </a:moveTo>
                <a:cubicBezTo>
                  <a:pt x="2147558" y="2715453"/>
                  <a:pt x="2139984" y="2709975"/>
                  <a:pt x="2135272" y="2701814"/>
                </a:cubicBezTo>
                <a:lnTo>
                  <a:pt x="1973202" y="2421101"/>
                </a:lnTo>
                <a:lnTo>
                  <a:pt x="2033070" y="2388296"/>
                </a:lnTo>
                <a:lnTo>
                  <a:pt x="2194378" y="2667690"/>
                </a:lnTo>
                <a:cubicBezTo>
                  <a:pt x="2203801" y="2684012"/>
                  <a:pt x="2198209" y="2704882"/>
                  <a:pt x="2181887" y="2714306"/>
                </a:cubicBezTo>
                <a:lnTo>
                  <a:pt x="2181888" y="2714304"/>
                </a:lnTo>
                <a:cubicBezTo>
                  <a:pt x="2173727" y="2719016"/>
                  <a:pt x="2164429" y="2719974"/>
                  <a:pt x="2155993" y="2717714"/>
                </a:cubicBezTo>
                <a:close/>
                <a:moveTo>
                  <a:pt x="9995" y="1478721"/>
                </a:moveTo>
                <a:cubicBezTo>
                  <a:pt x="3820" y="1472546"/>
                  <a:pt x="0" y="1464014"/>
                  <a:pt x="0" y="1454591"/>
                </a:cubicBezTo>
                <a:cubicBezTo>
                  <a:pt x="0" y="1435744"/>
                  <a:pt x="15278" y="1420466"/>
                  <a:pt x="34125" y="1420466"/>
                </a:cubicBezTo>
                <a:lnTo>
                  <a:pt x="356741" y="1420466"/>
                </a:lnTo>
                <a:lnTo>
                  <a:pt x="358265" y="1488716"/>
                </a:lnTo>
                <a:lnTo>
                  <a:pt x="34125" y="1488716"/>
                </a:lnTo>
                <a:cubicBezTo>
                  <a:pt x="24702" y="1488716"/>
                  <a:pt x="16171" y="1484897"/>
                  <a:pt x="9995" y="1478721"/>
                </a:cubicBezTo>
                <a:close/>
                <a:moveTo>
                  <a:pt x="1430462" y="2899188"/>
                </a:moveTo>
                <a:cubicBezTo>
                  <a:pt x="1424286" y="2893013"/>
                  <a:pt x="1420467" y="2884481"/>
                  <a:pt x="1420467" y="2875058"/>
                </a:cubicBezTo>
                <a:lnTo>
                  <a:pt x="1420467" y="2547226"/>
                </a:lnTo>
                <a:lnTo>
                  <a:pt x="1431161" y="2548026"/>
                </a:lnTo>
                <a:lnTo>
                  <a:pt x="1488716" y="2546741"/>
                </a:lnTo>
                <a:lnTo>
                  <a:pt x="1488716" y="2875059"/>
                </a:lnTo>
                <a:cubicBezTo>
                  <a:pt x="1488716" y="2893906"/>
                  <a:pt x="1473438" y="2909184"/>
                  <a:pt x="1454591" y="2909184"/>
                </a:cubicBezTo>
                <a:lnTo>
                  <a:pt x="1454592" y="2909183"/>
                </a:lnTo>
                <a:cubicBezTo>
                  <a:pt x="1445168" y="2909183"/>
                  <a:pt x="1436637" y="2905363"/>
                  <a:pt x="1430462" y="2899188"/>
                </a:cubicBezTo>
                <a:close/>
                <a:moveTo>
                  <a:pt x="215599" y="2197787"/>
                </a:moveTo>
                <a:cubicBezTo>
                  <a:pt x="207163" y="2195527"/>
                  <a:pt x="199590" y="2190048"/>
                  <a:pt x="194878" y="2181887"/>
                </a:cubicBezTo>
                <a:cubicBezTo>
                  <a:pt x="185454" y="2165565"/>
                  <a:pt x="191047" y="2144695"/>
                  <a:pt x="207369" y="2135271"/>
                </a:cubicBezTo>
                <a:lnTo>
                  <a:pt x="491701" y="1971113"/>
                </a:lnTo>
                <a:lnTo>
                  <a:pt x="519366" y="2021601"/>
                </a:lnTo>
                <a:lnTo>
                  <a:pt x="525405" y="2030461"/>
                </a:lnTo>
                <a:lnTo>
                  <a:pt x="241494" y="2194378"/>
                </a:lnTo>
                <a:cubicBezTo>
                  <a:pt x="233333" y="2199090"/>
                  <a:pt x="224035" y="2200048"/>
                  <a:pt x="215599" y="2197787"/>
                </a:cubicBezTo>
                <a:close/>
                <a:moveTo>
                  <a:pt x="727295" y="2714304"/>
                </a:moveTo>
                <a:cubicBezTo>
                  <a:pt x="710973" y="2704881"/>
                  <a:pt x="705381" y="2684011"/>
                  <a:pt x="714805" y="2667689"/>
                </a:cubicBezTo>
                <a:lnTo>
                  <a:pt x="879923" y="2381696"/>
                </a:lnTo>
                <a:lnTo>
                  <a:pt x="908616" y="2400251"/>
                </a:lnTo>
                <a:lnTo>
                  <a:pt x="939029" y="2415821"/>
                </a:lnTo>
                <a:lnTo>
                  <a:pt x="773911" y="2701814"/>
                </a:lnTo>
                <a:cubicBezTo>
                  <a:pt x="764487" y="2718136"/>
                  <a:pt x="743617" y="2723728"/>
                  <a:pt x="727295" y="27143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867311">
            <a:off x="10217268" y="285126"/>
            <a:ext cx="1556786" cy="1556786"/>
          </a:xfrm>
          <a:prstGeom prst="ellipse">
            <a:avLst/>
          </a:prstGeom>
          <a:solidFill>
            <a:srgbClr val="5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2493234">
            <a:off x="8949000" y="1212249"/>
            <a:ext cx="3073635" cy="1364880"/>
          </a:xfrm>
          <a:prstGeom prst="rect">
            <a:avLst/>
          </a:prstGeom>
          <a:solidFill>
            <a:srgbClr val="5EC4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Freeform: Shape 190"/>
          <p:cNvSpPr/>
          <p:nvPr/>
        </p:nvSpPr>
        <p:spPr>
          <a:xfrm rot="10800000" flipH="1" flipV="1">
            <a:off x="-10972" y="3678179"/>
            <a:ext cx="6177314" cy="3179821"/>
          </a:xfrm>
          <a:custGeom>
            <a:avLst/>
            <a:gdLst>
              <a:gd name="connsiteX0" fmla="*/ 0 w 6177314"/>
              <a:gd name="connsiteY0" fmla="*/ 0 h 3179821"/>
              <a:gd name="connsiteX1" fmla="*/ 6177314 w 6177314"/>
              <a:gd name="connsiteY1" fmla="*/ 3179821 h 3179821"/>
              <a:gd name="connsiteX2" fmla="*/ 0 w 6177314"/>
              <a:gd name="connsiteY2" fmla="*/ 3179821 h 3179821"/>
            </a:gdLst>
            <a:ahLst/>
            <a:cxnLst>
              <a:cxn ang="0">
                <a:pos x="connsiteX0" y="connsiteY0"/>
              </a:cxn>
              <a:cxn ang="0">
                <a:pos x="connsiteX1" y="connsiteY1"/>
              </a:cxn>
              <a:cxn ang="0">
                <a:pos x="connsiteX2" y="connsiteY2"/>
              </a:cxn>
            </a:cxnLst>
            <a:rect l="l" t="t" r="r" b="b"/>
            <a:pathLst>
              <a:path w="6177314" h="3179821">
                <a:moveTo>
                  <a:pt x="0" y="0"/>
                </a:moveTo>
                <a:lnTo>
                  <a:pt x="6177314" y="3179821"/>
                </a:lnTo>
                <a:lnTo>
                  <a:pt x="0" y="3179821"/>
                </a:lnTo>
                <a:close/>
              </a:path>
            </a:pathLst>
          </a:custGeom>
          <a:solidFill>
            <a:srgbClr val="F47B6A"/>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Freeform: Shape 189"/>
          <p:cNvSpPr/>
          <p:nvPr/>
        </p:nvSpPr>
        <p:spPr>
          <a:xfrm rot="10800000" flipH="1">
            <a:off x="-10968" y="-31309"/>
            <a:ext cx="7598616" cy="4717557"/>
          </a:xfrm>
          <a:custGeom>
            <a:avLst/>
            <a:gdLst>
              <a:gd name="connsiteX0" fmla="*/ 0 w 7598616"/>
              <a:gd name="connsiteY0" fmla="*/ 4717557 h 4717557"/>
              <a:gd name="connsiteX1" fmla="*/ 7598616 w 7598616"/>
              <a:gd name="connsiteY1" fmla="*/ 4717557 h 4717557"/>
              <a:gd name="connsiteX2" fmla="*/ 0 w 7598616"/>
              <a:gd name="connsiteY2" fmla="*/ 0 h 4717557"/>
            </a:gdLst>
            <a:ahLst/>
            <a:cxnLst>
              <a:cxn ang="0">
                <a:pos x="connsiteX0" y="connsiteY0"/>
              </a:cxn>
              <a:cxn ang="0">
                <a:pos x="connsiteX1" y="connsiteY1"/>
              </a:cxn>
              <a:cxn ang="0">
                <a:pos x="connsiteX2" y="connsiteY2"/>
              </a:cxn>
            </a:cxnLst>
            <a:rect l="l" t="t" r="r" b="b"/>
            <a:pathLst>
              <a:path w="7598616" h="4717557">
                <a:moveTo>
                  <a:pt x="0" y="4717557"/>
                </a:moveTo>
                <a:lnTo>
                  <a:pt x="7598616" y="4717557"/>
                </a:lnTo>
                <a:lnTo>
                  <a:pt x="0" y="0"/>
                </a:lnTo>
                <a:close/>
              </a:path>
            </a:pathLst>
          </a:custGeom>
          <a:solidFill>
            <a:srgbClr val="F8D7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rot="19697096">
            <a:off x="-25889" y="1248337"/>
            <a:ext cx="5707307" cy="1446550"/>
          </a:xfrm>
          <a:prstGeom prst="rect">
            <a:avLst/>
          </a:prstGeom>
          <a:noFill/>
        </p:spPr>
        <p:txBody>
          <a:bodyPr wrap="square" rtlCol="0">
            <a:spAutoFit/>
          </a:bodyPr>
          <a:lstStyle/>
          <a:p>
            <a:pPr algn="ctr"/>
            <a:r>
              <a:rPr lang="en-US" sz="8800" dirty="0">
                <a:solidFill>
                  <a:srgbClr val="5EC4B6"/>
                </a:solidFill>
                <a:latin typeface="DAGGERSQUARE" pitchFamily="50" charset="0"/>
              </a:rPr>
              <a:t>NUMINOUS</a:t>
            </a:r>
          </a:p>
        </p:txBody>
      </p:sp>
      <p:sp>
        <p:nvSpPr>
          <p:cNvPr id="109" name="TextBox 108"/>
          <p:cNvSpPr txBox="1"/>
          <p:nvPr/>
        </p:nvSpPr>
        <p:spPr>
          <a:xfrm rot="19689009">
            <a:off x="1203030" y="2062817"/>
            <a:ext cx="7066676" cy="1107996"/>
          </a:xfrm>
          <a:prstGeom prst="rect">
            <a:avLst/>
          </a:prstGeom>
          <a:noFill/>
        </p:spPr>
        <p:txBody>
          <a:bodyPr wrap="square" rtlCol="0">
            <a:spAutoFit/>
          </a:bodyPr>
          <a:lstStyle/>
          <a:p>
            <a:pPr algn="ctr"/>
            <a:r>
              <a:rPr lang="en-US" sz="6600" dirty="0">
                <a:solidFill>
                  <a:srgbClr val="F8D766"/>
                </a:solidFill>
                <a:latin typeface="DAGGERSQUARE" pitchFamily="50" charset="0"/>
              </a:rPr>
              <a:t>SHOW TIME</a:t>
            </a:r>
          </a:p>
        </p:txBody>
      </p:sp>
      <p:sp>
        <p:nvSpPr>
          <p:cNvPr id="92" name="Rectangle: Rounded Corners 91"/>
          <p:cNvSpPr/>
          <p:nvPr/>
        </p:nvSpPr>
        <p:spPr>
          <a:xfrm>
            <a:off x="8436431" y="2903448"/>
            <a:ext cx="86520" cy="274320"/>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p:cNvSpPr/>
          <p:nvPr/>
        </p:nvSpPr>
        <p:spPr>
          <a:xfrm>
            <a:off x="11005035" y="2003918"/>
            <a:ext cx="68129" cy="512064"/>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Rounded Corners 93"/>
          <p:cNvSpPr/>
          <p:nvPr/>
        </p:nvSpPr>
        <p:spPr>
          <a:xfrm>
            <a:off x="8434293" y="2003919"/>
            <a:ext cx="68129" cy="512064"/>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Rounded Corners 94"/>
          <p:cNvSpPr/>
          <p:nvPr/>
        </p:nvSpPr>
        <p:spPr>
          <a:xfrm>
            <a:off x="8461013" y="833055"/>
            <a:ext cx="2585981" cy="5186150"/>
          </a:xfrm>
          <a:prstGeom prst="roundRect">
            <a:avLst>
              <a:gd name="adj" fmla="val 1138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Rounded Corners 95"/>
          <p:cNvSpPr/>
          <p:nvPr/>
        </p:nvSpPr>
        <p:spPr>
          <a:xfrm>
            <a:off x="8461010" y="1450679"/>
            <a:ext cx="2585981" cy="3794078"/>
          </a:xfrm>
          <a:prstGeom prst="roundRect">
            <a:avLst>
              <a:gd name="adj" fmla="val 0"/>
            </a:avLst>
          </a:prstGeom>
          <a:solidFill>
            <a:srgbClr val="CB4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Rounded Corners 96"/>
          <p:cNvSpPr/>
          <p:nvPr/>
        </p:nvSpPr>
        <p:spPr>
          <a:xfrm>
            <a:off x="9387168" y="5537798"/>
            <a:ext cx="733667" cy="111456"/>
          </a:xfrm>
          <a:prstGeom prst="roundRect">
            <a:avLst>
              <a:gd name="adj" fmla="val 50000"/>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Circle: Hollow 97"/>
          <p:cNvSpPr/>
          <p:nvPr/>
        </p:nvSpPr>
        <p:spPr>
          <a:xfrm>
            <a:off x="9642678" y="1050145"/>
            <a:ext cx="193618" cy="193618"/>
          </a:xfrm>
          <a:prstGeom prst="donut">
            <a:avLst>
              <a:gd name="adj" fmla="val 31656"/>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Rectangle: Rounded Corners 98"/>
          <p:cNvSpPr/>
          <p:nvPr/>
        </p:nvSpPr>
        <p:spPr>
          <a:xfrm>
            <a:off x="8461010" y="1431825"/>
            <a:ext cx="2585981" cy="449721"/>
          </a:xfrm>
          <a:prstGeom prst="roundRect">
            <a:avLst>
              <a:gd name="adj" fmla="val 0"/>
            </a:avLst>
          </a:prstGeom>
          <a:solidFill>
            <a:srgbClr val="475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Tahoma" panose="020B0604030504040204" pitchFamily="34" charset="0"/>
                <a:ea typeface="Tahoma" panose="020B0604030504040204" pitchFamily="34" charset="0"/>
                <a:cs typeface="Tahoma" panose="020B0604030504040204" pitchFamily="34" charset="0"/>
              </a:rPr>
              <a:t>MESSAGES</a:t>
            </a:r>
          </a:p>
        </p:txBody>
      </p:sp>
      <p:sp>
        <p:nvSpPr>
          <p:cNvPr id="101" name="Freeform: Shape 100"/>
          <p:cNvSpPr/>
          <p:nvPr/>
        </p:nvSpPr>
        <p:spPr>
          <a:xfrm rot="2710307">
            <a:off x="10784572" y="1603536"/>
            <a:ext cx="106296" cy="106296"/>
          </a:xfrm>
          <a:custGeom>
            <a:avLst/>
            <a:gdLst>
              <a:gd name="connsiteX0" fmla="*/ 856851 w 856851"/>
              <a:gd name="connsiteY0" fmla="*/ 0 h 856851"/>
              <a:gd name="connsiteX1" fmla="*/ 856851 w 856851"/>
              <a:gd name="connsiteY1" fmla="*/ 192561 h 856851"/>
              <a:gd name="connsiteX2" fmla="*/ 856851 w 856851"/>
              <a:gd name="connsiteY2" fmla="*/ 856851 h 856851"/>
              <a:gd name="connsiteX3" fmla="*/ 664290 w 856851"/>
              <a:gd name="connsiteY3" fmla="*/ 856851 h 856851"/>
              <a:gd name="connsiteX4" fmla="*/ 664290 w 856851"/>
              <a:gd name="connsiteY4" fmla="*/ 192561 h 856851"/>
              <a:gd name="connsiteX5" fmla="*/ 0 w 856851"/>
              <a:gd name="connsiteY5" fmla="*/ 192561 h 856851"/>
              <a:gd name="connsiteX6" fmla="*/ 0 w 856851"/>
              <a:gd name="connsiteY6" fmla="*/ 0 h 856851"/>
              <a:gd name="connsiteX7" fmla="*/ 664290 w 856851"/>
              <a:gd name="connsiteY7" fmla="*/ 0 h 85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851" h="856851">
                <a:moveTo>
                  <a:pt x="856851" y="0"/>
                </a:moveTo>
                <a:lnTo>
                  <a:pt x="856851" y="192561"/>
                </a:lnTo>
                <a:lnTo>
                  <a:pt x="856851" y="856851"/>
                </a:lnTo>
                <a:lnTo>
                  <a:pt x="664290" y="856851"/>
                </a:lnTo>
                <a:lnTo>
                  <a:pt x="664290" y="192561"/>
                </a:lnTo>
                <a:lnTo>
                  <a:pt x="0" y="192561"/>
                </a:lnTo>
                <a:lnTo>
                  <a:pt x="0" y="0"/>
                </a:lnTo>
                <a:lnTo>
                  <a:pt x="66429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reeform: Shape 109"/>
          <p:cNvSpPr/>
          <p:nvPr/>
        </p:nvSpPr>
        <p:spPr>
          <a:xfrm rot="13448955">
            <a:off x="8604742" y="1603536"/>
            <a:ext cx="106296" cy="106296"/>
          </a:xfrm>
          <a:custGeom>
            <a:avLst/>
            <a:gdLst>
              <a:gd name="connsiteX0" fmla="*/ 856851 w 856851"/>
              <a:gd name="connsiteY0" fmla="*/ 0 h 856851"/>
              <a:gd name="connsiteX1" fmla="*/ 856851 w 856851"/>
              <a:gd name="connsiteY1" fmla="*/ 192561 h 856851"/>
              <a:gd name="connsiteX2" fmla="*/ 856851 w 856851"/>
              <a:gd name="connsiteY2" fmla="*/ 856851 h 856851"/>
              <a:gd name="connsiteX3" fmla="*/ 664290 w 856851"/>
              <a:gd name="connsiteY3" fmla="*/ 856851 h 856851"/>
              <a:gd name="connsiteX4" fmla="*/ 664290 w 856851"/>
              <a:gd name="connsiteY4" fmla="*/ 192561 h 856851"/>
              <a:gd name="connsiteX5" fmla="*/ 0 w 856851"/>
              <a:gd name="connsiteY5" fmla="*/ 192561 h 856851"/>
              <a:gd name="connsiteX6" fmla="*/ 0 w 856851"/>
              <a:gd name="connsiteY6" fmla="*/ 0 h 856851"/>
              <a:gd name="connsiteX7" fmla="*/ 664290 w 856851"/>
              <a:gd name="connsiteY7" fmla="*/ 0 h 85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851" h="856851">
                <a:moveTo>
                  <a:pt x="856851" y="0"/>
                </a:moveTo>
                <a:lnTo>
                  <a:pt x="856851" y="192561"/>
                </a:lnTo>
                <a:lnTo>
                  <a:pt x="856851" y="856851"/>
                </a:lnTo>
                <a:lnTo>
                  <a:pt x="664290" y="856851"/>
                </a:lnTo>
                <a:lnTo>
                  <a:pt x="664290" y="192561"/>
                </a:lnTo>
                <a:lnTo>
                  <a:pt x="0" y="192561"/>
                </a:lnTo>
                <a:lnTo>
                  <a:pt x="0" y="0"/>
                </a:lnTo>
                <a:lnTo>
                  <a:pt x="66429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Rounded Corners 110"/>
          <p:cNvSpPr/>
          <p:nvPr/>
        </p:nvSpPr>
        <p:spPr>
          <a:xfrm>
            <a:off x="8461010" y="3565233"/>
            <a:ext cx="2585981" cy="1669890"/>
          </a:xfrm>
          <a:prstGeom prst="roundRect">
            <a:avLst>
              <a:gd name="adj" fmla="val 0"/>
            </a:avLst>
          </a:prstGeom>
          <a:solidFill>
            <a:srgbClr val="454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2" name="Rectangle: Rounded Corners 111"/>
          <p:cNvSpPr/>
          <p:nvPr/>
        </p:nvSpPr>
        <p:spPr>
          <a:xfrm>
            <a:off x="8568444"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3" name="Rectangle: Rounded Corners 112"/>
          <p:cNvSpPr/>
          <p:nvPr/>
        </p:nvSpPr>
        <p:spPr>
          <a:xfrm>
            <a:off x="8812920"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4" name="Rectangle: Rounded Corners 113"/>
          <p:cNvSpPr/>
          <p:nvPr/>
        </p:nvSpPr>
        <p:spPr>
          <a:xfrm>
            <a:off x="9057396"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5" name="Rectangle: Rounded Corners 114"/>
          <p:cNvSpPr/>
          <p:nvPr/>
        </p:nvSpPr>
        <p:spPr>
          <a:xfrm>
            <a:off x="9301872"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6" name="Rectangle: Rounded Corners 115"/>
          <p:cNvSpPr/>
          <p:nvPr/>
        </p:nvSpPr>
        <p:spPr>
          <a:xfrm>
            <a:off x="9541585"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7" name="Rectangle: Rounded Corners 116"/>
          <p:cNvSpPr/>
          <p:nvPr/>
        </p:nvSpPr>
        <p:spPr>
          <a:xfrm>
            <a:off x="9786061"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8" name="Rectangle: Rounded Corners 117"/>
          <p:cNvSpPr/>
          <p:nvPr/>
        </p:nvSpPr>
        <p:spPr>
          <a:xfrm>
            <a:off x="10025774"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19" name="Rectangle: Rounded Corners 118"/>
          <p:cNvSpPr/>
          <p:nvPr/>
        </p:nvSpPr>
        <p:spPr>
          <a:xfrm>
            <a:off x="10275013"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20" name="Rectangle: Rounded Corners 119"/>
          <p:cNvSpPr/>
          <p:nvPr/>
        </p:nvSpPr>
        <p:spPr>
          <a:xfrm>
            <a:off x="10519489"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24" name="Rectangle: Rounded Corners 123"/>
          <p:cNvSpPr/>
          <p:nvPr/>
        </p:nvSpPr>
        <p:spPr>
          <a:xfrm>
            <a:off x="10759202" y="4036096"/>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25" name="TextBox 124"/>
          <p:cNvSpPr txBox="1"/>
          <p:nvPr/>
        </p:nvSpPr>
        <p:spPr>
          <a:xfrm>
            <a:off x="8582682" y="3975939"/>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Q</a:t>
            </a:r>
          </a:p>
        </p:txBody>
      </p:sp>
      <p:sp>
        <p:nvSpPr>
          <p:cNvPr id="126" name="TextBox 125"/>
          <p:cNvSpPr txBox="1"/>
          <p:nvPr/>
        </p:nvSpPr>
        <p:spPr>
          <a:xfrm>
            <a:off x="8827158"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W</a:t>
            </a:r>
          </a:p>
        </p:txBody>
      </p:sp>
      <p:sp>
        <p:nvSpPr>
          <p:cNvPr id="127" name="TextBox 126"/>
          <p:cNvSpPr txBox="1"/>
          <p:nvPr/>
        </p:nvSpPr>
        <p:spPr>
          <a:xfrm>
            <a:off x="9071643" y="3984344"/>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E</a:t>
            </a:r>
          </a:p>
        </p:txBody>
      </p:sp>
      <p:sp>
        <p:nvSpPr>
          <p:cNvPr id="128" name="TextBox 127"/>
          <p:cNvSpPr txBox="1"/>
          <p:nvPr/>
        </p:nvSpPr>
        <p:spPr>
          <a:xfrm>
            <a:off x="9320891"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R</a:t>
            </a:r>
          </a:p>
        </p:txBody>
      </p:sp>
      <p:sp>
        <p:nvSpPr>
          <p:cNvPr id="129" name="TextBox 128"/>
          <p:cNvSpPr txBox="1"/>
          <p:nvPr/>
        </p:nvSpPr>
        <p:spPr>
          <a:xfrm>
            <a:off x="9555850"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T</a:t>
            </a:r>
          </a:p>
        </p:txBody>
      </p:sp>
      <p:sp>
        <p:nvSpPr>
          <p:cNvPr id="130" name="TextBox 129"/>
          <p:cNvSpPr txBox="1"/>
          <p:nvPr/>
        </p:nvSpPr>
        <p:spPr>
          <a:xfrm>
            <a:off x="9801771"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Y</a:t>
            </a:r>
          </a:p>
        </p:txBody>
      </p:sp>
      <p:sp>
        <p:nvSpPr>
          <p:cNvPr id="131" name="TextBox 130"/>
          <p:cNvSpPr txBox="1"/>
          <p:nvPr/>
        </p:nvSpPr>
        <p:spPr>
          <a:xfrm>
            <a:off x="10040057"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U</a:t>
            </a:r>
          </a:p>
        </p:txBody>
      </p:sp>
      <p:sp>
        <p:nvSpPr>
          <p:cNvPr id="132" name="TextBox 131"/>
          <p:cNvSpPr txBox="1"/>
          <p:nvPr/>
        </p:nvSpPr>
        <p:spPr>
          <a:xfrm>
            <a:off x="10289305"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I</a:t>
            </a:r>
          </a:p>
        </p:txBody>
      </p:sp>
      <p:sp>
        <p:nvSpPr>
          <p:cNvPr id="133" name="TextBox 132"/>
          <p:cNvSpPr txBox="1"/>
          <p:nvPr/>
        </p:nvSpPr>
        <p:spPr>
          <a:xfrm>
            <a:off x="10533727"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O</a:t>
            </a:r>
          </a:p>
        </p:txBody>
      </p:sp>
      <p:sp>
        <p:nvSpPr>
          <p:cNvPr id="134" name="TextBox 133"/>
          <p:cNvSpPr txBox="1"/>
          <p:nvPr/>
        </p:nvSpPr>
        <p:spPr>
          <a:xfrm>
            <a:off x="10773440" y="398910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P</a:t>
            </a:r>
          </a:p>
        </p:txBody>
      </p:sp>
      <p:sp>
        <p:nvSpPr>
          <p:cNvPr id="135" name="Rectangle: Rounded Corners 134"/>
          <p:cNvSpPr/>
          <p:nvPr/>
        </p:nvSpPr>
        <p:spPr>
          <a:xfrm>
            <a:off x="8685745"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6" name="Rectangle: Rounded Corners 135"/>
          <p:cNvSpPr/>
          <p:nvPr/>
        </p:nvSpPr>
        <p:spPr>
          <a:xfrm>
            <a:off x="8930221"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7" name="Rectangle: Rounded Corners 136"/>
          <p:cNvSpPr/>
          <p:nvPr/>
        </p:nvSpPr>
        <p:spPr>
          <a:xfrm>
            <a:off x="9174697"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8" name="Rectangle: Rounded Corners 137"/>
          <p:cNvSpPr/>
          <p:nvPr/>
        </p:nvSpPr>
        <p:spPr>
          <a:xfrm>
            <a:off x="9419173"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39" name="Rectangle: Rounded Corners 138"/>
          <p:cNvSpPr/>
          <p:nvPr/>
        </p:nvSpPr>
        <p:spPr>
          <a:xfrm>
            <a:off x="9658886"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0" name="Rectangle: Rounded Corners 139"/>
          <p:cNvSpPr/>
          <p:nvPr/>
        </p:nvSpPr>
        <p:spPr>
          <a:xfrm>
            <a:off x="9903362"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1" name="Rectangle: Rounded Corners 140"/>
          <p:cNvSpPr/>
          <p:nvPr/>
        </p:nvSpPr>
        <p:spPr>
          <a:xfrm>
            <a:off x="10143075"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2" name="Rectangle: Rounded Corners 141"/>
          <p:cNvSpPr/>
          <p:nvPr/>
        </p:nvSpPr>
        <p:spPr>
          <a:xfrm>
            <a:off x="10392314"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3" name="Rectangle: Rounded Corners 142"/>
          <p:cNvSpPr/>
          <p:nvPr/>
        </p:nvSpPr>
        <p:spPr>
          <a:xfrm>
            <a:off x="10636790" y="4303570"/>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4" name="TextBox 143"/>
          <p:cNvSpPr txBox="1"/>
          <p:nvPr/>
        </p:nvSpPr>
        <p:spPr>
          <a:xfrm>
            <a:off x="8699983" y="4251819"/>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A</a:t>
            </a:r>
          </a:p>
        </p:txBody>
      </p:sp>
      <p:sp>
        <p:nvSpPr>
          <p:cNvPr id="145" name="TextBox 144"/>
          <p:cNvSpPr txBox="1"/>
          <p:nvPr/>
        </p:nvSpPr>
        <p:spPr>
          <a:xfrm>
            <a:off x="8944459" y="4251818"/>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S</a:t>
            </a:r>
          </a:p>
        </p:txBody>
      </p:sp>
      <p:sp>
        <p:nvSpPr>
          <p:cNvPr id="146" name="TextBox 145"/>
          <p:cNvSpPr txBox="1"/>
          <p:nvPr/>
        </p:nvSpPr>
        <p:spPr>
          <a:xfrm>
            <a:off x="9188935" y="4248643"/>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D</a:t>
            </a:r>
          </a:p>
        </p:txBody>
      </p:sp>
      <p:sp>
        <p:nvSpPr>
          <p:cNvPr id="147" name="TextBox 146"/>
          <p:cNvSpPr txBox="1"/>
          <p:nvPr/>
        </p:nvSpPr>
        <p:spPr>
          <a:xfrm>
            <a:off x="9433411" y="4250231"/>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F</a:t>
            </a:r>
          </a:p>
        </p:txBody>
      </p:sp>
      <p:sp>
        <p:nvSpPr>
          <p:cNvPr id="148" name="TextBox 147"/>
          <p:cNvSpPr txBox="1"/>
          <p:nvPr/>
        </p:nvSpPr>
        <p:spPr>
          <a:xfrm>
            <a:off x="9673124" y="4253406"/>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G</a:t>
            </a:r>
          </a:p>
        </p:txBody>
      </p:sp>
      <p:sp>
        <p:nvSpPr>
          <p:cNvPr id="149" name="TextBox 148"/>
          <p:cNvSpPr txBox="1"/>
          <p:nvPr/>
        </p:nvSpPr>
        <p:spPr>
          <a:xfrm>
            <a:off x="9917636" y="4249438"/>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H</a:t>
            </a:r>
          </a:p>
        </p:txBody>
      </p:sp>
      <p:sp>
        <p:nvSpPr>
          <p:cNvPr id="150" name="TextBox 149"/>
          <p:cNvSpPr txBox="1"/>
          <p:nvPr/>
        </p:nvSpPr>
        <p:spPr>
          <a:xfrm>
            <a:off x="10157313" y="4249438"/>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J</a:t>
            </a:r>
          </a:p>
        </p:txBody>
      </p:sp>
      <p:sp>
        <p:nvSpPr>
          <p:cNvPr id="151" name="TextBox 150"/>
          <p:cNvSpPr txBox="1"/>
          <p:nvPr/>
        </p:nvSpPr>
        <p:spPr>
          <a:xfrm>
            <a:off x="10406552" y="4245468"/>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K</a:t>
            </a:r>
          </a:p>
        </p:txBody>
      </p:sp>
      <p:sp>
        <p:nvSpPr>
          <p:cNvPr id="152" name="TextBox 151"/>
          <p:cNvSpPr txBox="1"/>
          <p:nvPr/>
        </p:nvSpPr>
        <p:spPr>
          <a:xfrm>
            <a:off x="10651028" y="4247056"/>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L</a:t>
            </a:r>
          </a:p>
        </p:txBody>
      </p:sp>
      <p:sp>
        <p:nvSpPr>
          <p:cNvPr id="153" name="Rectangle: Rounded Corners 152"/>
          <p:cNvSpPr/>
          <p:nvPr/>
        </p:nvSpPr>
        <p:spPr>
          <a:xfrm>
            <a:off x="8928844"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4" name="Rectangle: Rounded Corners 153"/>
          <p:cNvSpPr/>
          <p:nvPr/>
        </p:nvSpPr>
        <p:spPr>
          <a:xfrm>
            <a:off x="9173320"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5" name="Rectangle: Rounded Corners 154"/>
          <p:cNvSpPr/>
          <p:nvPr/>
        </p:nvSpPr>
        <p:spPr>
          <a:xfrm>
            <a:off x="9413033"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6" name="Rectangle: Rounded Corners 155"/>
          <p:cNvSpPr/>
          <p:nvPr/>
        </p:nvSpPr>
        <p:spPr>
          <a:xfrm>
            <a:off x="9657509"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7" name="Rectangle: Rounded Corners 156"/>
          <p:cNvSpPr/>
          <p:nvPr/>
        </p:nvSpPr>
        <p:spPr>
          <a:xfrm>
            <a:off x="9897222"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8" name="Rectangle: Rounded Corners 157"/>
          <p:cNvSpPr/>
          <p:nvPr/>
        </p:nvSpPr>
        <p:spPr>
          <a:xfrm>
            <a:off x="10146461"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59" name="Rectangle: Rounded Corners 158"/>
          <p:cNvSpPr/>
          <p:nvPr/>
        </p:nvSpPr>
        <p:spPr>
          <a:xfrm>
            <a:off x="10390937" y="4566281"/>
            <a:ext cx="17878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0" name="TextBox 159"/>
          <p:cNvSpPr txBox="1"/>
          <p:nvPr/>
        </p:nvSpPr>
        <p:spPr>
          <a:xfrm>
            <a:off x="8943082" y="4514529"/>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Z</a:t>
            </a:r>
          </a:p>
        </p:txBody>
      </p:sp>
      <p:sp>
        <p:nvSpPr>
          <p:cNvPr id="161" name="TextBox 160"/>
          <p:cNvSpPr txBox="1"/>
          <p:nvPr/>
        </p:nvSpPr>
        <p:spPr>
          <a:xfrm>
            <a:off x="9187558" y="4514529"/>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X</a:t>
            </a:r>
          </a:p>
        </p:txBody>
      </p:sp>
      <p:sp>
        <p:nvSpPr>
          <p:cNvPr id="162" name="TextBox 161"/>
          <p:cNvSpPr txBox="1"/>
          <p:nvPr/>
        </p:nvSpPr>
        <p:spPr>
          <a:xfrm>
            <a:off x="9427271" y="4514529"/>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C</a:t>
            </a:r>
          </a:p>
        </p:txBody>
      </p:sp>
      <p:sp>
        <p:nvSpPr>
          <p:cNvPr id="163" name="TextBox 162"/>
          <p:cNvSpPr txBox="1"/>
          <p:nvPr/>
        </p:nvSpPr>
        <p:spPr>
          <a:xfrm>
            <a:off x="9671747" y="450976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V</a:t>
            </a:r>
          </a:p>
        </p:txBody>
      </p:sp>
      <p:sp>
        <p:nvSpPr>
          <p:cNvPr id="164" name="TextBox 163"/>
          <p:cNvSpPr txBox="1"/>
          <p:nvPr/>
        </p:nvSpPr>
        <p:spPr>
          <a:xfrm>
            <a:off x="9911460" y="4512147"/>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B</a:t>
            </a:r>
          </a:p>
        </p:txBody>
      </p:sp>
      <p:sp>
        <p:nvSpPr>
          <p:cNvPr id="165" name="TextBox 164"/>
          <p:cNvSpPr txBox="1"/>
          <p:nvPr/>
        </p:nvSpPr>
        <p:spPr>
          <a:xfrm>
            <a:off x="10160699" y="4509766"/>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N</a:t>
            </a:r>
          </a:p>
        </p:txBody>
      </p:sp>
      <p:sp>
        <p:nvSpPr>
          <p:cNvPr id="166" name="TextBox 165"/>
          <p:cNvSpPr txBox="1"/>
          <p:nvPr/>
        </p:nvSpPr>
        <p:spPr>
          <a:xfrm>
            <a:off x="10405175" y="4509766"/>
            <a:ext cx="15031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M</a:t>
            </a:r>
          </a:p>
        </p:txBody>
      </p:sp>
      <p:sp>
        <p:nvSpPr>
          <p:cNvPr id="167" name="Rectangle: Rounded Corners 166"/>
          <p:cNvSpPr/>
          <p:nvPr/>
        </p:nvSpPr>
        <p:spPr>
          <a:xfrm>
            <a:off x="8580835" y="4572142"/>
            <a:ext cx="24719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8" name="Rectangle: Rounded Corners 167"/>
          <p:cNvSpPr/>
          <p:nvPr/>
        </p:nvSpPr>
        <p:spPr>
          <a:xfrm>
            <a:off x="10682604" y="4564358"/>
            <a:ext cx="247197" cy="202076"/>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69" name="Rectangle: Rounded Corners 168"/>
          <p:cNvSpPr/>
          <p:nvPr/>
        </p:nvSpPr>
        <p:spPr>
          <a:xfrm>
            <a:off x="9173319" y="4833755"/>
            <a:ext cx="1210511" cy="305037"/>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0" name="Rectangle: Rounded Corners 169"/>
          <p:cNvSpPr/>
          <p:nvPr/>
        </p:nvSpPr>
        <p:spPr>
          <a:xfrm>
            <a:off x="10513089" y="4827454"/>
            <a:ext cx="418500" cy="305037"/>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1" name="Rectangle: Rounded Corners 170"/>
          <p:cNvSpPr/>
          <p:nvPr/>
        </p:nvSpPr>
        <p:spPr>
          <a:xfrm>
            <a:off x="8585895" y="4839616"/>
            <a:ext cx="418500" cy="305037"/>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2" name="TextBox 171"/>
          <p:cNvSpPr txBox="1"/>
          <p:nvPr/>
        </p:nvSpPr>
        <p:spPr>
          <a:xfrm>
            <a:off x="9355664" y="4824714"/>
            <a:ext cx="845820"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SPACE</a:t>
            </a:r>
          </a:p>
        </p:txBody>
      </p:sp>
      <p:sp>
        <p:nvSpPr>
          <p:cNvPr id="173" name="Rectangle: Rounded Corners 172"/>
          <p:cNvSpPr/>
          <p:nvPr/>
        </p:nvSpPr>
        <p:spPr>
          <a:xfrm flipV="1">
            <a:off x="8588092" y="3650472"/>
            <a:ext cx="1701214" cy="311966"/>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4" name="Rectangle: Rounded Corners 173"/>
          <p:cNvSpPr/>
          <p:nvPr/>
        </p:nvSpPr>
        <p:spPr>
          <a:xfrm>
            <a:off x="10423186" y="3651146"/>
            <a:ext cx="514803" cy="326252"/>
          </a:xfrm>
          <a:prstGeom prst="roundRect">
            <a:avLst>
              <a:gd name="adj"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75" name="TextBox 174"/>
          <p:cNvSpPr txBox="1"/>
          <p:nvPr/>
        </p:nvSpPr>
        <p:spPr>
          <a:xfrm>
            <a:off x="10366490" y="3651486"/>
            <a:ext cx="635407" cy="307777"/>
          </a:xfrm>
          <a:prstGeom prst="rect">
            <a:avLst/>
          </a:prstGeom>
          <a:noFill/>
        </p:spPr>
        <p:txBody>
          <a:bodyPr wrap="square" rtlCol="0">
            <a:spAutoFit/>
          </a:bodyPr>
          <a:lstStyle/>
          <a:p>
            <a:pPr algn="ctr"/>
            <a:r>
              <a:rPr lang="en-US" sz="1400" b="1" dirty="0">
                <a:solidFill>
                  <a:schemeClr val="bg1"/>
                </a:solidFill>
                <a:latin typeface="Tw Cen MT" panose="020B0602020104020603" pitchFamily="34" charset="0"/>
                <a:ea typeface="Tahoma" panose="020B0604030504040204" pitchFamily="34" charset="0"/>
                <a:cs typeface="Tahoma" panose="020B0604030504040204" pitchFamily="34" charset="0"/>
              </a:rPr>
              <a:t>SEND</a:t>
            </a:r>
          </a:p>
        </p:txBody>
      </p:sp>
      <p:grpSp>
        <p:nvGrpSpPr>
          <p:cNvPr id="176" name="Group 175"/>
          <p:cNvGrpSpPr/>
          <p:nvPr/>
        </p:nvGrpSpPr>
        <p:grpSpPr>
          <a:xfrm>
            <a:off x="8631818" y="2900229"/>
            <a:ext cx="1903806" cy="428092"/>
            <a:chOff x="4925619" y="3081441"/>
            <a:chExt cx="1903806" cy="428092"/>
          </a:xfrm>
        </p:grpSpPr>
        <p:sp>
          <p:nvSpPr>
            <p:cNvPr id="177" name="Rectangle: Rounded Corners 176"/>
            <p:cNvSpPr/>
            <p:nvPr/>
          </p:nvSpPr>
          <p:spPr>
            <a:xfrm rot="10800000" flipV="1">
              <a:off x="4925619" y="3081441"/>
              <a:ext cx="1903806" cy="28738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CB4B57"/>
                  </a:solidFill>
                  <a:latin typeface="Tahoma" panose="020B0604030504040204" pitchFamily="34" charset="0"/>
                  <a:ea typeface="Tahoma" panose="020B0604030504040204" pitchFamily="34" charset="0"/>
                  <a:cs typeface="Tahoma" panose="020B0604030504040204" pitchFamily="34" charset="0"/>
                </a:rPr>
                <a:t>HEY WHAT’S UP!!!</a:t>
              </a:r>
            </a:p>
          </p:txBody>
        </p:sp>
        <p:sp>
          <p:nvSpPr>
            <p:cNvPr id="178" name="Isosceles Triangle 177"/>
            <p:cNvSpPr/>
            <p:nvPr/>
          </p:nvSpPr>
          <p:spPr>
            <a:xfrm rot="10800000">
              <a:off x="5079924" y="3353723"/>
              <a:ext cx="159916" cy="155810"/>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9" name="TextBox 178"/>
          <p:cNvSpPr txBox="1"/>
          <p:nvPr/>
        </p:nvSpPr>
        <p:spPr>
          <a:xfrm>
            <a:off x="8689285"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Y</a:t>
            </a:r>
          </a:p>
        </p:txBody>
      </p:sp>
      <p:sp>
        <p:nvSpPr>
          <p:cNvPr id="180" name="TextBox 179"/>
          <p:cNvSpPr txBox="1"/>
          <p:nvPr/>
        </p:nvSpPr>
        <p:spPr>
          <a:xfrm>
            <a:off x="8806840"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E</a:t>
            </a:r>
          </a:p>
        </p:txBody>
      </p:sp>
      <p:sp>
        <p:nvSpPr>
          <p:cNvPr id="181" name="TextBox 180"/>
          <p:cNvSpPr txBox="1"/>
          <p:nvPr/>
        </p:nvSpPr>
        <p:spPr>
          <a:xfrm>
            <a:off x="8936300"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A</a:t>
            </a:r>
          </a:p>
        </p:txBody>
      </p:sp>
      <p:sp>
        <p:nvSpPr>
          <p:cNvPr id="182" name="TextBox 181"/>
          <p:cNvSpPr txBox="1"/>
          <p:nvPr/>
        </p:nvSpPr>
        <p:spPr>
          <a:xfrm>
            <a:off x="9072903"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H</a:t>
            </a:r>
          </a:p>
        </p:txBody>
      </p:sp>
      <p:sp>
        <p:nvSpPr>
          <p:cNvPr id="183" name="TextBox 182"/>
          <p:cNvSpPr txBox="1"/>
          <p:nvPr/>
        </p:nvSpPr>
        <p:spPr>
          <a:xfrm>
            <a:off x="9286584"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G</a:t>
            </a:r>
          </a:p>
        </p:txBody>
      </p:sp>
      <p:sp>
        <p:nvSpPr>
          <p:cNvPr id="184" name="TextBox 183"/>
          <p:cNvSpPr txBox="1"/>
          <p:nvPr/>
        </p:nvSpPr>
        <p:spPr>
          <a:xfrm>
            <a:off x="9435092"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O</a:t>
            </a:r>
          </a:p>
        </p:txBody>
      </p:sp>
      <p:sp>
        <p:nvSpPr>
          <p:cNvPr id="185" name="TextBox 184"/>
          <p:cNvSpPr txBox="1"/>
          <p:nvPr/>
        </p:nvSpPr>
        <p:spPr>
          <a:xfrm>
            <a:off x="9585981"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O</a:t>
            </a:r>
          </a:p>
        </p:txBody>
      </p:sp>
      <p:sp>
        <p:nvSpPr>
          <p:cNvPr id="186" name="TextBox 185"/>
          <p:cNvSpPr txBox="1"/>
          <p:nvPr/>
        </p:nvSpPr>
        <p:spPr>
          <a:xfrm>
            <a:off x="9720203" y="3636438"/>
            <a:ext cx="150310" cy="338554"/>
          </a:xfrm>
          <a:prstGeom prst="rect">
            <a:avLst/>
          </a:prstGeom>
          <a:noFill/>
        </p:spPr>
        <p:txBody>
          <a:bodyPr wrap="square" rtlCol="0">
            <a:spAutoFit/>
          </a:bodyPr>
          <a:lstStyle/>
          <a:p>
            <a:pPr algn="ctr"/>
            <a:r>
              <a:rPr lang="en-US" sz="1600" b="1" dirty="0">
                <a:solidFill>
                  <a:srgbClr val="454E57"/>
                </a:solidFill>
                <a:latin typeface="Tw Cen MT" panose="020B0602020104020603" pitchFamily="34" charset="0"/>
                <a:ea typeface="Tahoma" panose="020B0604030504040204" pitchFamily="34" charset="0"/>
                <a:cs typeface="Tahoma" panose="020B0604030504040204" pitchFamily="34" charset="0"/>
              </a:rPr>
              <a:t>D</a:t>
            </a:r>
          </a:p>
        </p:txBody>
      </p:sp>
      <p:grpSp>
        <p:nvGrpSpPr>
          <p:cNvPr id="187" name="Group 186"/>
          <p:cNvGrpSpPr/>
          <p:nvPr/>
        </p:nvGrpSpPr>
        <p:grpSpPr>
          <a:xfrm>
            <a:off x="9401457" y="2894657"/>
            <a:ext cx="1483372" cy="415395"/>
            <a:chOff x="5346053" y="3081441"/>
            <a:chExt cx="1483372" cy="415395"/>
          </a:xfrm>
        </p:grpSpPr>
        <p:sp>
          <p:nvSpPr>
            <p:cNvPr id="188" name="Rectangle: Rounded Corners 187"/>
            <p:cNvSpPr/>
            <p:nvPr/>
          </p:nvSpPr>
          <p:spPr>
            <a:xfrm rot="10800000" flipV="1">
              <a:off x="5346053" y="3081441"/>
              <a:ext cx="1483372" cy="287383"/>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b="1" dirty="0">
                  <a:solidFill>
                    <a:srgbClr val="CB4B57"/>
                  </a:solidFill>
                  <a:latin typeface="Tahoma" panose="020B0604030504040204" pitchFamily="34" charset="0"/>
                  <a:ea typeface="Tahoma" panose="020B0604030504040204" pitchFamily="34" charset="0"/>
                  <a:cs typeface="Tahoma" panose="020B0604030504040204" pitchFamily="34" charset="0"/>
                </a:rPr>
                <a:t>YEAH GOOD</a:t>
              </a:r>
            </a:p>
          </p:txBody>
        </p:sp>
        <p:sp>
          <p:nvSpPr>
            <p:cNvPr id="189" name="Isosceles Triangle 188"/>
            <p:cNvSpPr/>
            <p:nvPr/>
          </p:nvSpPr>
          <p:spPr>
            <a:xfrm rot="10800000" flipH="1">
              <a:off x="6400153" y="3336070"/>
              <a:ext cx="201260" cy="160766"/>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8274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249"/>
                                          </p:stCondLst>
                                        </p:cTn>
                                        <p:tgtEl>
                                          <p:spTgt spid="17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par>
                          <p:cTn id="7" fill="hold">
                            <p:stCondLst>
                              <p:cond delay="250"/>
                            </p:stCondLst>
                            <p:childTnLst>
                              <p:par>
                                <p:cTn id="8" presetID="1" presetClass="emph" presetSubtype="2" accel="100000" fill="hold" nodeType="afterEffect">
                                  <p:stCondLst>
                                    <p:cond delay="0"/>
                                  </p:stCondLst>
                                  <p:childTnLst>
                                    <p:animClr clrSpc="rgb" dir="cw">
                                      <p:cBhvr>
                                        <p:cTn id="9" dur="500" fill="hold"/>
                                        <p:tgtEl>
                                          <p:spTgt spid="117"/>
                                        </p:tgtEl>
                                        <p:attrNameLst>
                                          <p:attrName>fillcolor</p:attrName>
                                        </p:attrNameLst>
                                      </p:cBhvr>
                                      <p:to>
                                        <a:srgbClr val="A5A5A5"/>
                                      </p:to>
                                    </p:animClr>
                                    <p:set>
                                      <p:cBhvr>
                                        <p:cTn id="10" dur="500" fill="hold"/>
                                        <p:tgtEl>
                                          <p:spTgt spid="117"/>
                                        </p:tgtEl>
                                        <p:attrNameLst>
                                          <p:attrName>fill.type</p:attrName>
                                        </p:attrNameLst>
                                      </p:cBhvr>
                                      <p:to>
                                        <p:strVal val="solid"/>
                                      </p:to>
                                    </p:set>
                                    <p:set>
                                      <p:cBhvr>
                                        <p:cTn id="11" dur="500" fill="hold"/>
                                        <p:tgtEl>
                                          <p:spTgt spid="117"/>
                                        </p:tgtEl>
                                        <p:attrNameLst>
                                          <p:attrName>fill.on</p:attrName>
                                        </p:attrNameLst>
                                      </p:cBhvr>
                                      <p:to>
                                        <p:strVal val="true"/>
                                      </p:to>
                                    </p:set>
                                  </p:childTnLst>
                                </p:cTn>
                              </p:par>
                            </p:childTnLst>
                          </p:cTn>
                        </p:par>
                        <p:par>
                          <p:cTn id="12" fill="hold">
                            <p:stCondLst>
                              <p:cond delay="750"/>
                            </p:stCondLst>
                            <p:childTnLst>
                              <p:par>
                                <p:cTn id="13" presetID="1" presetClass="emph" presetSubtype="2" fill="hold" nodeType="afterEffect">
                                  <p:stCondLst>
                                    <p:cond delay="0"/>
                                  </p:stCondLst>
                                  <p:childTnLst>
                                    <p:animClr clrSpc="rgb" dir="cw">
                                      <p:cBhvr>
                                        <p:cTn id="14" dur="250" fill="hold"/>
                                        <p:tgtEl>
                                          <p:spTgt spid="117"/>
                                        </p:tgtEl>
                                        <p:attrNameLst>
                                          <p:attrName>fillcolor</p:attrName>
                                        </p:attrNameLst>
                                      </p:cBhvr>
                                      <p:to>
                                        <a:srgbClr val="222A35"/>
                                      </p:to>
                                    </p:animClr>
                                    <p:set>
                                      <p:cBhvr>
                                        <p:cTn id="15" dur="250" fill="hold"/>
                                        <p:tgtEl>
                                          <p:spTgt spid="117"/>
                                        </p:tgtEl>
                                        <p:attrNameLst>
                                          <p:attrName>fill.type</p:attrName>
                                        </p:attrNameLst>
                                      </p:cBhvr>
                                      <p:to>
                                        <p:strVal val="solid"/>
                                      </p:to>
                                    </p:set>
                                    <p:set>
                                      <p:cBhvr>
                                        <p:cTn id="16" dur="250" fill="hold"/>
                                        <p:tgtEl>
                                          <p:spTgt spid="117"/>
                                        </p:tgtEl>
                                        <p:attrNameLst>
                                          <p:attrName>fill.on</p:attrName>
                                        </p:attrNameLst>
                                      </p:cBhvr>
                                      <p:to>
                                        <p:strVal val="true"/>
                                      </p:to>
                                    </p:set>
                                  </p:childTnLst>
                                  <p:subTnLst>
                                    <p:audio>
                                      <p:cMediaNode>
                                        <p:cTn display="0" masterRel="sameClick">
                                          <p:stCondLst>
                                            <p:cond evt="begin" delay="0">
                                              <p:tn val="13"/>
                                            </p:cond>
                                          </p:stCondLst>
                                          <p:endCondLst>
                                            <p:cond evt="onStopAudio" delay="0">
                                              <p:tgtEl>
                                                <p:sldTgt/>
                                              </p:tgtEl>
                                            </p:cond>
                                          </p:endCondLst>
                                        </p:cTn>
                                        <p:tgtEl>
                                          <p:sndTgt r:embed="rId3" name="click.wav"/>
                                        </p:tgtEl>
                                      </p:cMediaNode>
                                    </p:audio>
                                  </p:subTnLst>
                                </p:cTn>
                              </p:par>
                              <p:par>
                                <p:cTn id="17" presetID="1" presetClass="entr" presetSubtype="0" fill="hold" grpId="0" nodeType="withEffect">
                                  <p:stCondLst>
                                    <p:cond delay="0"/>
                                  </p:stCondLst>
                                  <p:childTnLst>
                                    <p:set>
                                      <p:cBhvr>
                                        <p:cTn id="18" dur="1" fill="hold">
                                          <p:stCondLst>
                                            <p:cond delay="9"/>
                                          </p:stCondLst>
                                        </p:cTn>
                                        <p:tgtEl>
                                          <p:spTgt spid="179">
                                            <p:txEl>
                                              <p:pRg st="0" end="0"/>
                                            </p:txEl>
                                          </p:spTgt>
                                        </p:tgtEl>
                                        <p:attrNameLst>
                                          <p:attrName>style.visibility</p:attrName>
                                        </p:attrNameLst>
                                      </p:cBhvr>
                                      <p:to>
                                        <p:strVal val="visible"/>
                                      </p:to>
                                    </p:set>
                                  </p:childTnLst>
                                </p:cTn>
                              </p:par>
                            </p:childTnLst>
                          </p:cTn>
                        </p:par>
                        <p:par>
                          <p:cTn id="19" fill="hold">
                            <p:stCondLst>
                              <p:cond delay="1000"/>
                            </p:stCondLst>
                            <p:childTnLst>
                              <p:par>
                                <p:cTn id="20" presetID="1" presetClass="emph" presetSubtype="2" fill="hold" nodeType="afterEffect">
                                  <p:stCondLst>
                                    <p:cond delay="0"/>
                                  </p:stCondLst>
                                  <p:childTnLst>
                                    <p:animClr clrSpc="rgb" dir="cw">
                                      <p:cBhvr>
                                        <p:cTn id="21" dur="250" fill="hold"/>
                                        <p:tgtEl>
                                          <p:spTgt spid="114"/>
                                        </p:tgtEl>
                                        <p:attrNameLst>
                                          <p:attrName>fillcolor</p:attrName>
                                        </p:attrNameLst>
                                      </p:cBhvr>
                                      <p:to>
                                        <a:srgbClr val="7F7F7F"/>
                                      </p:to>
                                    </p:animClr>
                                    <p:set>
                                      <p:cBhvr>
                                        <p:cTn id="22" dur="250" fill="hold"/>
                                        <p:tgtEl>
                                          <p:spTgt spid="114"/>
                                        </p:tgtEl>
                                        <p:attrNameLst>
                                          <p:attrName>fill.type</p:attrName>
                                        </p:attrNameLst>
                                      </p:cBhvr>
                                      <p:to>
                                        <p:strVal val="solid"/>
                                      </p:to>
                                    </p:set>
                                    <p:set>
                                      <p:cBhvr>
                                        <p:cTn id="23" dur="250" fill="hold"/>
                                        <p:tgtEl>
                                          <p:spTgt spid="114"/>
                                        </p:tgtEl>
                                        <p:attrNameLst>
                                          <p:attrName>fill.on</p:attrName>
                                        </p:attrNameLst>
                                      </p:cBhvr>
                                      <p:to>
                                        <p:strVal val="true"/>
                                      </p:to>
                                    </p:set>
                                  </p:childTnLst>
                                </p:cTn>
                              </p:par>
                            </p:childTnLst>
                          </p:cTn>
                        </p:par>
                        <p:par>
                          <p:cTn id="24" fill="hold">
                            <p:stCondLst>
                              <p:cond delay="1250"/>
                            </p:stCondLst>
                            <p:childTnLst>
                              <p:par>
                                <p:cTn id="25" presetID="1" presetClass="emph" presetSubtype="2" fill="hold" nodeType="afterEffect">
                                  <p:stCondLst>
                                    <p:cond delay="0"/>
                                  </p:stCondLst>
                                  <p:childTnLst>
                                    <p:animClr clrSpc="rgb" dir="cw">
                                      <p:cBhvr>
                                        <p:cTn id="26" dur="250" fill="hold"/>
                                        <p:tgtEl>
                                          <p:spTgt spid="114"/>
                                        </p:tgtEl>
                                        <p:attrNameLst>
                                          <p:attrName>fillcolor</p:attrName>
                                        </p:attrNameLst>
                                      </p:cBhvr>
                                      <p:to>
                                        <a:srgbClr val="222A35"/>
                                      </p:to>
                                    </p:animClr>
                                    <p:set>
                                      <p:cBhvr>
                                        <p:cTn id="27" dur="250" fill="hold"/>
                                        <p:tgtEl>
                                          <p:spTgt spid="114"/>
                                        </p:tgtEl>
                                        <p:attrNameLst>
                                          <p:attrName>fill.type</p:attrName>
                                        </p:attrNameLst>
                                      </p:cBhvr>
                                      <p:to>
                                        <p:strVal val="solid"/>
                                      </p:to>
                                    </p:set>
                                    <p:set>
                                      <p:cBhvr>
                                        <p:cTn id="28" dur="250" fill="hold"/>
                                        <p:tgtEl>
                                          <p:spTgt spid="114"/>
                                        </p:tgtEl>
                                        <p:attrNameLst>
                                          <p:attrName>fill.on</p:attrName>
                                        </p:attrNameLst>
                                      </p:cBhvr>
                                      <p:to>
                                        <p:strVal val="true"/>
                                      </p:to>
                                    </p:set>
                                  </p:childTnLst>
                                  <p:subTnLst>
                                    <p:audio>
                                      <p:cMediaNode>
                                        <p:cTn display="0" masterRel="sameClick">
                                          <p:stCondLst>
                                            <p:cond evt="begin" delay="0">
                                              <p:tn val="25"/>
                                            </p:cond>
                                          </p:stCondLst>
                                          <p:endCondLst>
                                            <p:cond evt="onStopAudio" delay="0">
                                              <p:tgtEl>
                                                <p:sldTgt/>
                                              </p:tgtEl>
                                            </p:cond>
                                          </p:endCondLst>
                                        </p:cTn>
                                        <p:tgtEl>
                                          <p:sndTgt r:embed="rId3" name="click.wav"/>
                                        </p:tgtEl>
                                      </p:cMediaNode>
                                    </p:audio>
                                  </p:subTnLst>
                                </p:cTn>
                              </p:par>
                              <p:par>
                                <p:cTn id="29" presetID="1" presetClass="entr" presetSubtype="0" fill="hold" grpId="0" nodeType="withEffect">
                                  <p:stCondLst>
                                    <p:cond delay="0"/>
                                  </p:stCondLst>
                                  <p:childTnLst>
                                    <p:set>
                                      <p:cBhvr>
                                        <p:cTn id="30" dur="1" fill="hold">
                                          <p:stCondLst>
                                            <p:cond delay="9"/>
                                          </p:stCondLst>
                                        </p:cTn>
                                        <p:tgtEl>
                                          <p:spTgt spid="180">
                                            <p:txEl>
                                              <p:pRg st="0" end="0"/>
                                            </p:txEl>
                                          </p:spTgt>
                                        </p:tgtEl>
                                        <p:attrNameLst>
                                          <p:attrName>style.visibility</p:attrName>
                                        </p:attrNameLst>
                                      </p:cBhvr>
                                      <p:to>
                                        <p:strVal val="visible"/>
                                      </p:to>
                                    </p:set>
                                  </p:childTnLst>
                                </p:cTn>
                              </p:par>
                            </p:childTnLst>
                          </p:cTn>
                        </p:par>
                        <p:par>
                          <p:cTn id="31" fill="hold">
                            <p:stCondLst>
                              <p:cond delay="1500"/>
                            </p:stCondLst>
                            <p:childTnLst>
                              <p:par>
                                <p:cTn id="32" presetID="1" presetClass="emph" presetSubtype="2" fill="hold" nodeType="afterEffect">
                                  <p:stCondLst>
                                    <p:cond delay="0"/>
                                  </p:stCondLst>
                                  <p:childTnLst>
                                    <p:animClr clrSpc="rgb" dir="cw">
                                      <p:cBhvr>
                                        <p:cTn id="33" dur="250" fill="hold"/>
                                        <p:tgtEl>
                                          <p:spTgt spid="135"/>
                                        </p:tgtEl>
                                        <p:attrNameLst>
                                          <p:attrName>fillcolor</p:attrName>
                                        </p:attrNameLst>
                                      </p:cBhvr>
                                      <p:to>
                                        <a:srgbClr val="7F7F7F"/>
                                      </p:to>
                                    </p:animClr>
                                    <p:set>
                                      <p:cBhvr>
                                        <p:cTn id="34" dur="250" fill="hold"/>
                                        <p:tgtEl>
                                          <p:spTgt spid="135"/>
                                        </p:tgtEl>
                                        <p:attrNameLst>
                                          <p:attrName>fill.type</p:attrName>
                                        </p:attrNameLst>
                                      </p:cBhvr>
                                      <p:to>
                                        <p:strVal val="solid"/>
                                      </p:to>
                                    </p:set>
                                    <p:set>
                                      <p:cBhvr>
                                        <p:cTn id="35" dur="250" fill="hold"/>
                                        <p:tgtEl>
                                          <p:spTgt spid="135"/>
                                        </p:tgtEl>
                                        <p:attrNameLst>
                                          <p:attrName>fill.on</p:attrName>
                                        </p:attrNameLst>
                                      </p:cBhvr>
                                      <p:to>
                                        <p:strVal val="true"/>
                                      </p:to>
                                    </p:set>
                                  </p:childTnLst>
                                </p:cTn>
                              </p:par>
                            </p:childTnLst>
                          </p:cTn>
                        </p:par>
                        <p:par>
                          <p:cTn id="36" fill="hold">
                            <p:stCondLst>
                              <p:cond delay="1750"/>
                            </p:stCondLst>
                            <p:childTnLst>
                              <p:par>
                                <p:cTn id="37" presetID="1" presetClass="emph" presetSubtype="2" fill="hold" nodeType="afterEffect">
                                  <p:stCondLst>
                                    <p:cond delay="0"/>
                                  </p:stCondLst>
                                  <p:childTnLst>
                                    <p:animClr clrSpc="rgb" dir="cw">
                                      <p:cBhvr>
                                        <p:cTn id="38" dur="250" fill="hold"/>
                                        <p:tgtEl>
                                          <p:spTgt spid="135"/>
                                        </p:tgtEl>
                                        <p:attrNameLst>
                                          <p:attrName>fillcolor</p:attrName>
                                        </p:attrNameLst>
                                      </p:cBhvr>
                                      <p:to>
                                        <a:srgbClr val="222A35"/>
                                      </p:to>
                                    </p:animClr>
                                    <p:set>
                                      <p:cBhvr>
                                        <p:cTn id="39" dur="250" fill="hold"/>
                                        <p:tgtEl>
                                          <p:spTgt spid="135"/>
                                        </p:tgtEl>
                                        <p:attrNameLst>
                                          <p:attrName>fill.type</p:attrName>
                                        </p:attrNameLst>
                                      </p:cBhvr>
                                      <p:to>
                                        <p:strVal val="solid"/>
                                      </p:to>
                                    </p:set>
                                    <p:set>
                                      <p:cBhvr>
                                        <p:cTn id="40" dur="250" fill="hold"/>
                                        <p:tgtEl>
                                          <p:spTgt spid="135"/>
                                        </p:tgtEl>
                                        <p:attrNameLst>
                                          <p:attrName>fill.on</p:attrName>
                                        </p:attrNameLst>
                                      </p:cBhvr>
                                      <p:to>
                                        <p:strVal val="true"/>
                                      </p:to>
                                    </p:set>
                                  </p:childTnLst>
                                  <p:subTnLst>
                                    <p:audio>
                                      <p:cMediaNode>
                                        <p:cTn display="0" masterRel="sameClick">
                                          <p:stCondLst>
                                            <p:cond evt="begin" delay="0">
                                              <p:tn val="37"/>
                                            </p:cond>
                                          </p:stCondLst>
                                          <p:endCondLst>
                                            <p:cond evt="onStopAudio" delay="0">
                                              <p:tgtEl>
                                                <p:sldTgt/>
                                              </p:tgtEl>
                                            </p:cond>
                                          </p:endCondLst>
                                        </p:cTn>
                                        <p:tgtEl>
                                          <p:sndTgt r:embed="rId3" name="click.wav"/>
                                        </p:tgtEl>
                                      </p:cMediaNode>
                                    </p:audio>
                                  </p:subTnLst>
                                </p:cTn>
                              </p:par>
                              <p:par>
                                <p:cTn id="41" presetID="1" presetClass="entr" presetSubtype="0" fill="hold" grpId="0" nodeType="withEffect">
                                  <p:stCondLst>
                                    <p:cond delay="0"/>
                                  </p:stCondLst>
                                  <p:childTnLst>
                                    <p:set>
                                      <p:cBhvr>
                                        <p:cTn id="42" dur="1" fill="hold">
                                          <p:stCondLst>
                                            <p:cond delay="9"/>
                                          </p:stCondLst>
                                        </p:cTn>
                                        <p:tgtEl>
                                          <p:spTgt spid="181">
                                            <p:txEl>
                                              <p:pRg st="0" end="0"/>
                                            </p:txEl>
                                          </p:spTgt>
                                        </p:tgtEl>
                                        <p:attrNameLst>
                                          <p:attrName>style.visibility</p:attrName>
                                        </p:attrNameLst>
                                      </p:cBhvr>
                                      <p:to>
                                        <p:strVal val="visible"/>
                                      </p:to>
                                    </p:set>
                                  </p:childTnLst>
                                </p:cTn>
                              </p:par>
                            </p:childTnLst>
                          </p:cTn>
                        </p:par>
                        <p:par>
                          <p:cTn id="43" fill="hold">
                            <p:stCondLst>
                              <p:cond delay="2000"/>
                            </p:stCondLst>
                            <p:childTnLst>
                              <p:par>
                                <p:cTn id="44" presetID="1" presetClass="emph" presetSubtype="2" fill="hold" nodeType="afterEffect">
                                  <p:stCondLst>
                                    <p:cond delay="0"/>
                                  </p:stCondLst>
                                  <p:childTnLst>
                                    <p:animClr clrSpc="rgb" dir="cw">
                                      <p:cBhvr>
                                        <p:cTn id="45" dur="250" fill="hold"/>
                                        <p:tgtEl>
                                          <p:spTgt spid="140"/>
                                        </p:tgtEl>
                                        <p:attrNameLst>
                                          <p:attrName>fillcolor</p:attrName>
                                        </p:attrNameLst>
                                      </p:cBhvr>
                                      <p:to>
                                        <a:srgbClr val="7F7F7F"/>
                                      </p:to>
                                    </p:animClr>
                                    <p:set>
                                      <p:cBhvr>
                                        <p:cTn id="46" dur="250" fill="hold"/>
                                        <p:tgtEl>
                                          <p:spTgt spid="140"/>
                                        </p:tgtEl>
                                        <p:attrNameLst>
                                          <p:attrName>fill.type</p:attrName>
                                        </p:attrNameLst>
                                      </p:cBhvr>
                                      <p:to>
                                        <p:strVal val="solid"/>
                                      </p:to>
                                    </p:set>
                                    <p:set>
                                      <p:cBhvr>
                                        <p:cTn id="47" dur="250" fill="hold"/>
                                        <p:tgtEl>
                                          <p:spTgt spid="140"/>
                                        </p:tgtEl>
                                        <p:attrNameLst>
                                          <p:attrName>fill.on</p:attrName>
                                        </p:attrNameLst>
                                      </p:cBhvr>
                                      <p:to>
                                        <p:strVal val="true"/>
                                      </p:to>
                                    </p:set>
                                  </p:childTnLst>
                                </p:cTn>
                              </p:par>
                            </p:childTnLst>
                          </p:cTn>
                        </p:par>
                        <p:par>
                          <p:cTn id="48" fill="hold">
                            <p:stCondLst>
                              <p:cond delay="2250"/>
                            </p:stCondLst>
                            <p:childTnLst>
                              <p:par>
                                <p:cTn id="49" presetID="1" presetClass="emph" presetSubtype="2" fill="hold" nodeType="afterEffect">
                                  <p:stCondLst>
                                    <p:cond delay="0"/>
                                  </p:stCondLst>
                                  <p:childTnLst>
                                    <p:animClr clrSpc="rgb" dir="cw">
                                      <p:cBhvr>
                                        <p:cTn id="50" dur="250" fill="hold"/>
                                        <p:tgtEl>
                                          <p:spTgt spid="140"/>
                                        </p:tgtEl>
                                        <p:attrNameLst>
                                          <p:attrName>fillcolor</p:attrName>
                                        </p:attrNameLst>
                                      </p:cBhvr>
                                      <p:to>
                                        <a:srgbClr val="222A35"/>
                                      </p:to>
                                    </p:animClr>
                                    <p:set>
                                      <p:cBhvr>
                                        <p:cTn id="51" dur="250" fill="hold"/>
                                        <p:tgtEl>
                                          <p:spTgt spid="140"/>
                                        </p:tgtEl>
                                        <p:attrNameLst>
                                          <p:attrName>fill.type</p:attrName>
                                        </p:attrNameLst>
                                      </p:cBhvr>
                                      <p:to>
                                        <p:strVal val="solid"/>
                                      </p:to>
                                    </p:set>
                                    <p:set>
                                      <p:cBhvr>
                                        <p:cTn id="52" dur="250" fill="hold"/>
                                        <p:tgtEl>
                                          <p:spTgt spid="140"/>
                                        </p:tgtEl>
                                        <p:attrNameLst>
                                          <p:attrName>fill.on</p:attrName>
                                        </p:attrNameLst>
                                      </p:cBhvr>
                                      <p:to>
                                        <p:strVal val="true"/>
                                      </p:to>
                                    </p:set>
                                  </p:childTnLst>
                                  <p:subTnLst>
                                    <p:audio>
                                      <p:cMediaNode>
                                        <p:cTn display="0" masterRel="sameClick">
                                          <p:stCondLst>
                                            <p:cond evt="begin" delay="0">
                                              <p:tn val="49"/>
                                            </p:cond>
                                          </p:stCondLst>
                                          <p:endCondLst>
                                            <p:cond evt="onStopAudio" delay="0">
                                              <p:tgtEl>
                                                <p:sldTgt/>
                                              </p:tgtEl>
                                            </p:cond>
                                          </p:endCondLst>
                                        </p:cTn>
                                        <p:tgtEl>
                                          <p:sndTgt r:embed="rId3" name="click.wav"/>
                                        </p:tgtEl>
                                      </p:cMediaNode>
                                    </p:audio>
                                  </p:subTnLst>
                                </p:cTn>
                              </p:par>
                              <p:par>
                                <p:cTn id="53" presetID="1" presetClass="entr" presetSubtype="0" fill="hold" grpId="0" nodeType="withEffect">
                                  <p:stCondLst>
                                    <p:cond delay="0"/>
                                  </p:stCondLst>
                                  <p:childTnLst>
                                    <p:set>
                                      <p:cBhvr>
                                        <p:cTn id="54" dur="1" fill="hold">
                                          <p:stCondLst>
                                            <p:cond delay="9"/>
                                          </p:stCondLst>
                                        </p:cTn>
                                        <p:tgtEl>
                                          <p:spTgt spid="182">
                                            <p:txEl>
                                              <p:pRg st="0" end="0"/>
                                            </p:txEl>
                                          </p:spTgt>
                                        </p:tgtEl>
                                        <p:attrNameLst>
                                          <p:attrName>style.visibility</p:attrName>
                                        </p:attrNameLst>
                                      </p:cBhvr>
                                      <p:to>
                                        <p:strVal val="visible"/>
                                      </p:to>
                                    </p:set>
                                  </p:childTnLst>
                                </p:cTn>
                              </p:par>
                            </p:childTnLst>
                          </p:cTn>
                        </p:par>
                        <p:par>
                          <p:cTn id="55" fill="hold">
                            <p:stCondLst>
                              <p:cond delay="2500"/>
                            </p:stCondLst>
                            <p:childTnLst>
                              <p:par>
                                <p:cTn id="56" presetID="1" presetClass="emph" presetSubtype="2" fill="hold" nodeType="afterEffect">
                                  <p:stCondLst>
                                    <p:cond delay="0"/>
                                  </p:stCondLst>
                                  <p:childTnLst>
                                    <p:animClr clrSpc="rgb" dir="cw">
                                      <p:cBhvr>
                                        <p:cTn id="57" dur="250" fill="hold"/>
                                        <p:tgtEl>
                                          <p:spTgt spid="169"/>
                                        </p:tgtEl>
                                        <p:attrNameLst>
                                          <p:attrName>fillcolor</p:attrName>
                                        </p:attrNameLst>
                                      </p:cBhvr>
                                      <p:to>
                                        <a:srgbClr val="7F7F7F"/>
                                      </p:to>
                                    </p:animClr>
                                    <p:set>
                                      <p:cBhvr>
                                        <p:cTn id="58" dur="250" fill="hold"/>
                                        <p:tgtEl>
                                          <p:spTgt spid="169"/>
                                        </p:tgtEl>
                                        <p:attrNameLst>
                                          <p:attrName>fill.type</p:attrName>
                                        </p:attrNameLst>
                                      </p:cBhvr>
                                      <p:to>
                                        <p:strVal val="solid"/>
                                      </p:to>
                                    </p:set>
                                    <p:set>
                                      <p:cBhvr>
                                        <p:cTn id="59" dur="250" fill="hold"/>
                                        <p:tgtEl>
                                          <p:spTgt spid="169"/>
                                        </p:tgtEl>
                                        <p:attrNameLst>
                                          <p:attrName>fill.on</p:attrName>
                                        </p:attrNameLst>
                                      </p:cBhvr>
                                      <p:to>
                                        <p:strVal val="true"/>
                                      </p:to>
                                    </p:set>
                                  </p:childTnLst>
                                </p:cTn>
                              </p:par>
                            </p:childTnLst>
                          </p:cTn>
                        </p:par>
                        <p:par>
                          <p:cTn id="60" fill="hold">
                            <p:stCondLst>
                              <p:cond delay="2750"/>
                            </p:stCondLst>
                            <p:childTnLst>
                              <p:par>
                                <p:cTn id="61" presetID="1" presetClass="emph" presetSubtype="2" fill="hold" nodeType="afterEffect">
                                  <p:stCondLst>
                                    <p:cond delay="0"/>
                                  </p:stCondLst>
                                  <p:childTnLst>
                                    <p:animClr clrSpc="rgb" dir="cw">
                                      <p:cBhvr>
                                        <p:cTn id="62" dur="250" fill="hold"/>
                                        <p:tgtEl>
                                          <p:spTgt spid="169"/>
                                        </p:tgtEl>
                                        <p:attrNameLst>
                                          <p:attrName>fillcolor</p:attrName>
                                        </p:attrNameLst>
                                      </p:cBhvr>
                                      <p:to>
                                        <a:srgbClr val="222A35"/>
                                      </p:to>
                                    </p:animClr>
                                    <p:set>
                                      <p:cBhvr>
                                        <p:cTn id="63" dur="250" fill="hold"/>
                                        <p:tgtEl>
                                          <p:spTgt spid="169"/>
                                        </p:tgtEl>
                                        <p:attrNameLst>
                                          <p:attrName>fill.type</p:attrName>
                                        </p:attrNameLst>
                                      </p:cBhvr>
                                      <p:to>
                                        <p:strVal val="solid"/>
                                      </p:to>
                                    </p:set>
                                    <p:set>
                                      <p:cBhvr>
                                        <p:cTn id="64" dur="250" fill="hold"/>
                                        <p:tgtEl>
                                          <p:spTgt spid="169"/>
                                        </p:tgtEl>
                                        <p:attrNameLst>
                                          <p:attrName>fill.on</p:attrName>
                                        </p:attrNameLst>
                                      </p:cBhvr>
                                      <p:to>
                                        <p:strVal val="true"/>
                                      </p:to>
                                    </p:set>
                                  </p:childTnLst>
                                </p:cTn>
                              </p:par>
                            </p:childTnLst>
                          </p:cTn>
                        </p:par>
                        <p:par>
                          <p:cTn id="65" fill="hold">
                            <p:stCondLst>
                              <p:cond delay="3000"/>
                            </p:stCondLst>
                            <p:childTnLst>
                              <p:par>
                                <p:cTn id="66" presetID="1" presetClass="emph" presetSubtype="2" fill="hold" nodeType="afterEffect">
                                  <p:stCondLst>
                                    <p:cond delay="0"/>
                                  </p:stCondLst>
                                  <p:childTnLst>
                                    <p:animClr clrSpc="rgb" dir="cw">
                                      <p:cBhvr>
                                        <p:cTn id="67" dur="250" fill="hold"/>
                                        <p:tgtEl>
                                          <p:spTgt spid="139"/>
                                        </p:tgtEl>
                                        <p:attrNameLst>
                                          <p:attrName>fillcolor</p:attrName>
                                        </p:attrNameLst>
                                      </p:cBhvr>
                                      <p:to>
                                        <a:srgbClr val="7F7F7F"/>
                                      </p:to>
                                    </p:animClr>
                                    <p:set>
                                      <p:cBhvr>
                                        <p:cTn id="68" dur="250" fill="hold"/>
                                        <p:tgtEl>
                                          <p:spTgt spid="139"/>
                                        </p:tgtEl>
                                        <p:attrNameLst>
                                          <p:attrName>fill.type</p:attrName>
                                        </p:attrNameLst>
                                      </p:cBhvr>
                                      <p:to>
                                        <p:strVal val="solid"/>
                                      </p:to>
                                    </p:set>
                                    <p:set>
                                      <p:cBhvr>
                                        <p:cTn id="69" dur="250" fill="hold"/>
                                        <p:tgtEl>
                                          <p:spTgt spid="139"/>
                                        </p:tgtEl>
                                        <p:attrNameLst>
                                          <p:attrName>fill.on</p:attrName>
                                        </p:attrNameLst>
                                      </p:cBhvr>
                                      <p:to>
                                        <p:strVal val="true"/>
                                      </p:to>
                                    </p:set>
                                  </p:childTnLst>
                                </p:cTn>
                              </p:par>
                            </p:childTnLst>
                          </p:cTn>
                        </p:par>
                        <p:par>
                          <p:cTn id="70" fill="hold">
                            <p:stCondLst>
                              <p:cond delay="3250"/>
                            </p:stCondLst>
                            <p:childTnLst>
                              <p:par>
                                <p:cTn id="71" presetID="1" presetClass="emph" presetSubtype="2" fill="hold" nodeType="afterEffect">
                                  <p:stCondLst>
                                    <p:cond delay="0"/>
                                  </p:stCondLst>
                                  <p:childTnLst>
                                    <p:animClr clrSpc="rgb" dir="cw">
                                      <p:cBhvr>
                                        <p:cTn id="72" dur="250" fill="hold"/>
                                        <p:tgtEl>
                                          <p:spTgt spid="139"/>
                                        </p:tgtEl>
                                        <p:attrNameLst>
                                          <p:attrName>fillcolor</p:attrName>
                                        </p:attrNameLst>
                                      </p:cBhvr>
                                      <p:to>
                                        <a:srgbClr val="222A35"/>
                                      </p:to>
                                    </p:animClr>
                                    <p:set>
                                      <p:cBhvr>
                                        <p:cTn id="73" dur="250" fill="hold"/>
                                        <p:tgtEl>
                                          <p:spTgt spid="139"/>
                                        </p:tgtEl>
                                        <p:attrNameLst>
                                          <p:attrName>fill.type</p:attrName>
                                        </p:attrNameLst>
                                      </p:cBhvr>
                                      <p:to>
                                        <p:strVal val="solid"/>
                                      </p:to>
                                    </p:set>
                                    <p:set>
                                      <p:cBhvr>
                                        <p:cTn id="74" dur="250" fill="hold"/>
                                        <p:tgtEl>
                                          <p:spTgt spid="139"/>
                                        </p:tgtEl>
                                        <p:attrNameLst>
                                          <p:attrName>fill.on</p:attrName>
                                        </p:attrNameLst>
                                      </p:cBhvr>
                                      <p:to>
                                        <p:strVal val="true"/>
                                      </p:to>
                                    </p:set>
                                  </p:childTnLst>
                                  <p:subTnLst>
                                    <p:audio>
                                      <p:cMediaNode>
                                        <p:cTn display="0" masterRel="sameClick">
                                          <p:stCondLst>
                                            <p:cond evt="begin" delay="0">
                                              <p:tn val="71"/>
                                            </p:cond>
                                          </p:stCondLst>
                                          <p:endCondLst>
                                            <p:cond evt="onStopAudio" delay="0">
                                              <p:tgtEl>
                                                <p:sldTgt/>
                                              </p:tgtEl>
                                            </p:cond>
                                          </p:endCondLst>
                                        </p:cTn>
                                        <p:tgtEl>
                                          <p:sndTgt r:embed="rId3" name="click.wav"/>
                                        </p:tgtEl>
                                      </p:cMediaNode>
                                    </p:audio>
                                  </p:subTnLst>
                                </p:cTn>
                              </p:par>
                              <p:par>
                                <p:cTn id="75" presetID="1" presetClass="entr" presetSubtype="0" fill="hold" grpId="0" nodeType="withEffect">
                                  <p:stCondLst>
                                    <p:cond delay="0"/>
                                  </p:stCondLst>
                                  <p:childTnLst>
                                    <p:set>
                                      <p:cBhvr>
                                        <p:cTn id="76" dur="1" fill="hold">
                                          <p:stCondLst>
                                            <p:cond delay="9"/>
                                          </p:stCondLst>
                                        </p:cTn>
                                        <p:tgtEl>
                                          <p:spTgt spid="183">
                                            <p:txEl>
                                              <p:pRg st="0" end="0"/>
                                            </p:txEl>
                                          </p:spTgt>
                                        </p:tgtEl>
                                        <p:attrNameLst>
                                          <p:attrName>style.visibility</p:attrName>
                                        </p:attrNameLst>
                                      </p:cBhvr>
                                      <p:to>
                                        <p:strVal val="visible"/>
                                      </p:to>
                                    </p:set>
                                  </p:childTnLst>
                                </p:cTn>
                              </p:par>
                            </p:childTnLst>
                          </p:cTn>
                        </p:par>
                        <p:par>
                          <p:cTn id="77" fill="hold">
                            <p:stCondLst>
                              <p:cond delay="3500"/>
                            </p:stCondLst>
                            <p:childTnLst>
                              <p:par>
                                <p:cTn id="78" presetID="1" presetClass="emph" presetSubtype="2" fill="hold" nodeType="afterEffect">
                                  <p:stCondLst>
                                    <p:cond delay="0"/>
                                  </p:stCondLst>
                                  <p:childTnLst>
                                    <p:animClr clrSpc="rgb" dir="cw">
                                      <p:cBhvr>
                                        <p:cTn id="79" dur="250" fill="hold"/>
                                        <p:tgtEl>
                                          <p:spTgt spid="120"/>
                                        </p:tgtEl>
                                        <p:attrNameLst>
                                          <p:attrName>fillcolor</p:attrName>
                                        </p:attrNameLst>
                                      </p:cBhvr>
                                      <p:to>
                                        <a:srgbClr val="7F7F7F"/>
                                      </p:to>
                                    </p:animClr>
                                    <p:set>
                                      <p:cBhvr>
                                        <p:cTn id="80" dur="250" fill="hold"/>
                                        <p:tgtEl>
                                          <p:spTgt spid="120"/>
                                        </p:tgtEl>
                                        <p:attrNameLst>
                                          <p:attrName>fill.type</p:attrName>
                                        </p:attrNameLst>
                                      </p:cBhvr>
                                      <p:to>
                                        <p:strVal val="solid"/>
                                      </p:to>
                                    </p:set>
                                    <p:set>
                                      <p:cBhvr>
                                        <p:cTn id="81" dur="250" fill="hold"/>
                                        <p:tgtEl>
                                          <p:spTgt spid="120"/>
                                        </p:tgtEl>
                                        <p:attrNameLst>
                                          <p:attrName>fill.on</p:attrName>
                                        </p:attrNameLst>
                                      </p:cBhvr>
                                      <p:to>
                                        <p:strVal val="true"/>
                                      </p:to>
                                    </p:set>
                                  </p:childTnLst>
                                </p:cTn>
                              </p:par>
                            </p:childTnLst>
                          </p:cTn>
                        </p:par>
                        <p:par>
                          <p:cTn id="82" fill="hold">
                            <p:stCondLst>
                              <p:cond delay="3750"/>
                            </p:stCondLst>
                            <p:childTnLst>
                              <p:par>
                                <p:cTn id="83" presetID="1" presetClass="emph" presetSubtype="2" fill="hold" nodeType="afterEffect">
                                  <p:stCondLst>
                                    <p:cond delay="0"/>
                                  </p:stCondLst>
                                  <p:childTnLst>
                                    <p:animClr clrSpc="rgb" dir="cw">
                                      <p:cBhvr>
                                        <p:cTn id="84" dur="250" fill="hold"/>
                                        <p:tgtEl>
                                          <p:spTgt spid="120"/>
                                        </p:tgtEl>
                                        <p:attrNameLst>
                                          <p:attrName>fillcolor</p:attrName>
                                        </p:attrNameLst>
                                      </p:cBhvr>
                                      <p:to>
                                        <a:srgbClr val="222A35"/>
                                      </p:to>
                                    </p:animClr>
                                    <p:set>
                                      <p:cBhvr>
                                        <p:cTn id="85" dur="250" fill="hold"/>
                                        <p:tgtEl>
                                          <p:spTgt spid="120"/>
                                        </p:tgtEl>
                                        <p:attrNameLst>
                                          <p:attrName>fill.type</p:attrName>
                                        </p:attrNameLst>
                                      </p:cBhvr>
                                      <p:to>
                                        <p:strVal val="solid"/>
                                      </p:to>
                                    </p:set>
                                    <p:set>
                                      <p:cBhvr>
                                        <p:cTn id="86" dur="250" fill="hold"/>
                                        <p:tgtEl>
                                          <p:spTgt spid="120"/>
                                        </p:tgtEl>
                                        <p:attrNameLst>
                                          <p:attrName>fill.on</p:attrName>
                                        </p:attrNameLst>
                                      </p:cBhvr>
                                      <p:to>
                                        <p:strVal val="true"/>
                                      </p:to>
                                    </p:set>
                                  </p:childTnLst>
                                  <p:subTnLst>
                                    <p:audio>
                                      <p:cMediaNode>
                                        <p:cTn display="0" masterRel="sameClick">
                                          <p:stCondLst>
                                            <p:cond evt="begin" delay="0">
                                              <p:tn val="83"/>
                                            </p:cond>
                                          </p:stCondLst>
                                          <p:endCondLst>
                                            <p:cond evt="onStopAudio" delay="0">
                                              <p:tgtEl>
                                                <p:sldTgt/>
                                              </p:tgtEl>
                                            </p:cond>
                                          </p:endCondLst>
                                        </p:cTn>
                                        <p:tgtEl>
                                          <p:sndTgt r:embed="rId3" name="click.wav"/>
                                        </p:tgtEl>
                                      </p:cMediaNode>
                                    </p:audio>
                                  </p:subTnLst>
                                </p:cTn>
                              </p:par>
                              <p:par>
                                <p:cTn id="87" presetID="1" presetClass="entr" presetSubtype="0" fill="hold" grpId="0" nodeType="withEffect">
                                  <p:stCondLst>
                                    <p:cond delay="0"/>
                                  </p:stCondLst>
                                  <p:childTnLst>
                                    <p:set>
                                      <p:cBhvr>
                                        <p:cTn id="88" dur="1" fill="hold">
                                          <p:stCondLst>
                                            <p:cond delay="9"/>
                                          </p:stCondLst>
                                        </p:cTn>
                                        <p:tgtEl>
                                          <p:spTgt spid="184">
                                            <p:txEl>
                                              <p:pRg st="0" end="0"/>
                                            </p:txEl>
                                          </p:spTgt>
                                        </p:tgtEl>
                                        <p:attrNameLst>
                                          <p:attrName>style.visibility</p:attrName>
                                        </p:attrNameLst>
                                      </p:cBhvr>
                                      <p:to>
                                        <p:strVal val="visible"/>
                                      </p:to>
                                    </p:set>
                                  </p:childTnLst>
                                </p:cTn>
                              </p:par>
                            </p:childTnLst>
                          </p:cTn>
                        </p:par>
                        <p:par>
                          <p:cTn id="89" fill="hold">
                            <p:stCondLst>
                              <p:cond delay="4000"/>
                            </p:stCondLst>
                            <p:childTnLst>
                              <p:par>
                                <p:cTn id="90" presetID="1" presetClass="emph" presetSubtype="2" fill="hold" nodeType="afterEffect">
                                  <p:stCondLst>
                                    <p:cond delay="0"/>
                                  </p:stCondLst>
                                  <p:childTnLst>
                                    <p:animClr clrSpc="rgb" dir="cw">
                                      <p:cBhvr>
                                        <p:cTn id="91" dur="250" fill="hold"/>
                                        <p:tgtEl>
                                          <p:spTgt spid="120"/>
                                        </p:tgtEl>
                                        <p:attrNameLst>
                                          <p:attrName>fillcolor</p:attrName>
                                        </p:attrNameLst>
                                      </p:cBhvr>
                                      <p:to>
                                        <a:srgbClr val="7F7F7F"/>
                                      </p:to>
                                    </p:animClr>
                                    <p:set>
                                      <p:cBhvr>
                                        <p:cTn id="92" dur="250" fill="hold"/>
                                        <p:tgtEl>
                                          <p:spTgt spid="120"/>
                                        </p:tgtEl>
                                        <p:attrNameLst>
                                          <p:attrName>fill.type</p:attrName>
                                        </p:attrNameLst>
                                      </p:cBhvr>
                                      <p:to>
                                        <p:strVal val="solid"/>
                                      </p:to>
                                    </p:set>
                                    <p:set>
                                      <p:cBhvr>
                                        <p:cTn id="93" dur="250" fill="hold"/>
                                        <p:tgtEl>
                                          <p:spTgt spid="120"/>
                                        </p:tgtEl>
                                        <p:attrNameLst>
                                          <p:attrName>fill.on</p:attrName>
                                        </p:attrNameLst>
                                      </p:cBhvr>
                                      <p:to>
                                        <p:strVal val="true"/>
                                      </p:to>
                                    </p:set>
                                  </p:childTnLst>
                                </p:cTn>
                              </p:par>
                            </p:childTnLst>
                          </p:cTn>
                        </p:par>
                        <p:par>
                          <p:cTn id="94" fill="hold">
                            <p:stCondLst>
                              <p:cond delay="4250"/>
                            </p:stCondLst>
                            <p:childTnLst>
                              <p:par>
                                <p:cTn id="95" presetID="1" presetClass="emph" presetSubtype="2" fill="hold" nodeType="afterEffect">
                                  <p:stCondLst>
                                    <p:cond delay="0"/>
                                  </p:stCondLst>
                                  <p:childTnLst>
                                    <p:animClr clrSpc="rgb" dir="cw">
                                      <p:cBhvr>
                                        <p:cTn id="96" dur="250" fill="hold"/>
                                        <p:tgtEl>
                                          <p:spTgt spid="120"/>
                                        </p:tgtEl>
                                        <p:attrNameLst>
                                          <p:attrName>fillcolor</p:attrName>
                                        </p:attrNameLst>
                                      </p:cBhvr>
                                      <p:to>
                                        <a:srgbClr val="222A35"/>
                                      </p:to>
                                    </p:animClr>
                                    <p:set>
                                      <p:cBhvr>
                                        <p:cTn id="97" dur="250" fill="hold"/>
                                        <p:tgtEl>
                                          <p:spTgt spid="120"/>
                                        </p:tgtEl>
                                        <p:attrNameLst>
                                          <p:attrName>fill.type</p:attrName>
                                        </p:attrNameLst>
                                      </p:cBhvr>
                                      <p:to>
                                        <p:strVal val="solid"/>
                                      </p:to>
                                    </p:set>
                                    <p:set>
                                      <p:cBhvr>
                                        <p:cTn id="98" dur="250" fill="hold"/>
                                        <p:tgtEl>
                                          <p:spTgt spid="120"/>
                                        </p:tgtEl>
                                        <p:attrNameLst>
                                          <p:attrName>fill.on</p:attrName>
                                        </p:attrNameLst>
                                      </p:cBhvr>
                                      <p:to>
                                        <p:strVal val="true"/>
                                      </p:to>
                                    </p:set>
                                  </p:childTnLst>
                                  <p:subTnLst>
                                    <p:audio>
                                      <p:cMediaNode>
                                        <p:cTn display="0" masterRel="sameClick">
                                          <p:stCondLst>
                                            <p:cond evt="begin" delay="0">
                                              <p:tn val="95"/>
                                            </p:cond>
                                          </p:stCondLst>
                                          <p:endCondLst>
                                            <p:cond evt="onStopAudio" delay="0">
                                              <p:tgtEl>
                                                <p:sldTgt/>
                                              </p:tgtEl>
                                            </p:cond>
                                          </p:endCondLst>
                                        </p:cTn>
                                        <p:tgtEl>
                                          <p:sndTgt r:embed="rId3" name="click.wav"/>
                                        </p:tgtEl>
                                      </p:cMediaNode>
                                    </p:audio>
                                  </p:subTnLst>
                                </p:cTn>
                              </p:par>
                              <p:par>
                                <p:cTn id="99" presetID="1" presetClass="entr" presetSubtype="0" fill="hold" grpId="0" nodeType="withEffect">
                                  <p:stCondLst>
                                    <p:cond delay="0"/>
                                  </p:stCondLst>
                                  <p:childTnLst>
                                    <p:set>
                                      <p:cBhvr>
                                        <p:cTn id="100" dur="1" fill="hold">
                                          <p:stCondLst>
                                            <p:cond delay="9"/>
                                          </p:stCondLst>
                                        </p:cTn>
                                        <p:tgtEl>
                                          <p:spTgt spid="185">
                                            <p:txEl>
                                              <p:pRg st="0" end="0"/>
                                            </p:txEl>
                                          </p:spTgt>
                                        </p:tgtEl>
                                        <p:attrNameLst>
                                          <p:attrName>style.visibility</p:attrName>
                                        </p:attrNameLst>
                                      </p:cBhvr>
                                      <p:to>
                                        <p:strVal val="visible"/>
                                      </p:to>
                                    </p:set>
                                  </p:childTnLst>
                                </p:cTn>
                              </p:par>
                            </p:childTnLst>
                          </p:cTn>
                        </p:par>
                        <p:par>
                          <p:cTn id="101" fill="hold">
                            <p:stCondLst>
                              <p:cond delay="4500"/>
                            </p:stCondLst>
                            <p:childTnLst>
                              <p:par>
                                <p:cTn id="102" presetID="1" presetClass="emph" presetSubtype="2" fill="hold" nodeType="afterEffect">
                                  <p:stCondLst>
                                    <p:cond delay="0"/>
                                  </p:stCondLst>
                                  <p:childTnLst>
                                    <p:animClr clrSpc="rgb" dir="cw">
                                      <p:cBhvr>
                                        <p:cTn id="103" dur="250" fill="hold"/>
                                        <p:tgtEl>
                                          <p:spTgt spid="137"/>
                                        </p:tgtEl>
                                        <p:attrNameLst>
                                          <p:attrName>fillcolor</p:attrName>
                                        </p:attrNameLst>
                                      </p:cBhvr>
                                      <p:to>
                                        <a:srgbClr val="7F7F7F"/>
                                      </p:to>
                                    </p:animClr>
                                    <p:set>
                                      <p:cBhvr>
                                        <p:cTn id="104" dur="250" fill="hold"/>
                                        <p:tgtEl>
                                          <p:spTgt spid="137"/>
                                        </p:tgtEl>
                                        <p:attrNameLst>
                                          <p:attrName>fill.type</p:attrName>
                                        </p:attrNameLst>
                                      </p:cBhvr>
                                      <p:to>
                                        <p:strVal val="solid"/>
                                      </p:to>
                                    </p:set>
                                    <p:set>
                                      <p:cBhvr>
                                        <p:cTn id="105" dur="250" fill="hold"/>
                                        <p:tgtEl>
                                          <p:spTgt spid="137"/>
                                        </p:tgtEl>
                                        <p:attrNameLst>
                                          <p:attrName>fill.on</p:attrName>
                                        </p:attrNameLst>
                                      </p:cBhvr>
                                      <p:to>
                                        <p:strVal val="true"/>
                                      </p:to>
                                    </p:set>
                                  </p:childTnLst>
                                </p:cTn>
                              </p:par>
                            </p:childTnLst>
                          </p:cTn>
                        </p:par>
                        <p:par>
                          <p:cTn id="106" fill="hold">
                            <p:stCondLst>
                              <p:cond delay="4750"/>
                            </p:stCondLst>
                            <p:childTnLst>
                              <p:par>
                                <p:cTn id="107" presetID="1" presetClass="emph" presetSubtype="2" fill="hold" nodeType="afterEffect">
                                  <p:stCondLst>
                                    <p:cond delay="0"/>
                                  </p:stCondLst>
                                  <p:childTnLst>
                                    <p:animClr clrSpc="rgb" dir="cw">
                                      <p:cBhvr>
                                        <p:cTn id="108" dur="250" fill="hold"/>
                                        <p:tgtEl>
                                          <p:spTgt spid="137"/>
                                        </p:tgtEl>
                                        <p:attrNameLst>
                                          <p:attrName>fillcolor</p:attrName>
                                        </p:attrNameLst>
                                      </p:cBhvr>
                                      <p:to>
                                        <a:srgbClr val="222A35"/>
                                      </p:to>
                                    </p:animClr>
                                    <p:set>
                                      <p:cBhvr>
                                        <p:cTn id="109" dur="250" fill="hold"/>
                                        <p:tgtEl>
                                          <p:spTgt spid="137"/>
                                        </p:tgtEl>
                                        <p:attrNameLst>
                                          <p:attrName>fill.type</p:attrName>
                                        </p:attrNameLst>
                                      </p:cBhvr>
                                      <p:to>
                                        <p:strVal val="solid"/>
                                      </p:to>
                                    </p:set>
                                    <p:set>
                                      <p:cBhvr>
                                        <p:cTn id="110" dur="250" fill="hold"/>
                                        <p:tgtEl>
                                          <p:spTgt spid="137"/>
                                        </p:tgtEl>
                                        <p:attrNameLst>
                                          <p:attrName>fill.on</p:attrName>
                                        </p:attrNameLst>
                                      </p:cBhvr>
                                      <p:to>
                                        <p:strVal val="true"/>
                                      </p:to>
                                    </p:set>
                                  </p:childTnLst>
                                  <p:subTnLst>
                                    <p:audio>
                                      <p:cMediaNode>
                                        <p:cTn display="0" masterRel="sameClick">
                                          <p:stCondLst>
                                            <p:cond evt="begin" delay="0">
                                              <p:tn val="107"/>
                                            </p:cond>
                                          </p:stCondLst>
                                          <p:endCondLst>
                                            <p:cond evt="onStopAudio" delay="0">
                                              <p:tgtEl>
                                                <p:sldTgt/>
                                              </p:tgtEl>
                                            </p:cond>
                                          </p:endCondLst>
                                        </p:cTn>
                                        <p:tgtEl>
                                          <p:sndTgt r:embed="rId3" name="click.wav"/>
                                        </p:tgtEl>
                                      </p:cMediaNode>
                                    </p:audio>
                                  </p:subTnLst>
                                </p:cTn>
                              </p:par>
                              <p:par>
                                <p:cTn id="111" presetID="1" presetClass="entr" presetSubtype="0" fill="hold" grpId="0" nodeType="withEffect">
                                  <p:stCondLst>
                                    <p:cond delay="0"/>
                                  </p:stCondLst>
                                  <p:childTnLst>
                                    <p:set>
                                      <p:cBhvr>
                                        <p:cTn id="112" dur="1" fill="hold">
                                          <p:stCondLst>
                                            <p:cond delay="9"/>
                                          </p:stCondLst>
                                        </p:cTn>
                                        <p:tgtEl>
                                          <p:spTgt spid="186">
                                            <p:txEl>
                                              <p:pRg st="0" end="0"/>
                                            </p:txEl>
                                          </p:spTgt>
                                        </p:tgtEl>
                                        <p:attrNameLst>
                                          <p:attrName>style.visibility</p:attrName>
                                        </p:attrNameLst>
                                      </p:cBhvr>
                                      <p:to>
                                        <p:strVal val="visible"/>
                                      </p:to>
                                    </p:set>
                                  </p:childTnLst>
                                </p:cTn>
                              </p:par>
                            </p:childTnLst>
                          </p:cTn>
                        </p:par>
                        <p:par>
                          <p:cTn id="113" fill="hold">
                            <p:stCondLst>
                              <p:cond delay="5000"/>
                            </p:stCondLst>
                            <p:childTnLst>
                              <p:par>
                                <p:cTn id="114" presetID="1" presetClass="emph" presetSubtype="2" fill="hold" nodeType="afterEffect">
                                  <p:stCondLst>
                                    <p:cond delay="0"/>
                                  </p:stCondLst>
                                  <p:childTnLst>
                                    <p:animClr clrSpc="rgb" dir="cw">
                                      <p:cBhvr>
                                        <p:cTn id="115" dur="250" fill="hold"/>
                                        <p:tgtEl>
                                          <p:spTgt spid="174"/>
                                        </p:tgtEl>
                                        <p:attrNameLst>
                                          <p:attrName>fillcolor</p:attrName>
                                        </p:attrNameLst>
                                      </p:cBhvr>
                                      <p:to>
                                        <a:srgbClr val="7F7F7F"/>
                                      </p:to>
                                    </p:animClr>
                                    <p:set>
                                      <p:cBhvr>
                                        <p:cTn id="116" dur="250" fill="hold"/>
                                        <p:tgtEl>
                                          <p:spTgt spid="174"/>
                                        </p:tgtEl>
                                        <p:attrNameLst>
                                          <p:attrName>fill.type</p:attrName>
                                        </p:attrNameLst>
                                      </p:cBhvr>
                                      <p:to>
                                        <p:strVal val="solid"/>
                                      </p:to>
                                    </p:set>
                                    <p:set>
                                      <p:cBhvr>
                                        <p:cTn id="117" dur="250" fill="hold"/>
                                        <p:tgtEl>
                                          <p:spTgt spid="174"/>
                                        </p:tgtEl>
                                        <p:attrNameLst>
                                          <p:attrName>fill.on</p:attrName>
                                        </p:attrNameLst>
                                      </p:cBhvr>
                                      <p:to>
                                        <p:strVal val="true"/>
                                      </p:to>
                                    </p:set>
                                  </p:childTnLst>
                                </p:cTn>
                              </p:par>
                            </p:childTnLst>
                          </p:cTn>
                        </p:par>
                        <p:par>
                          <p:cTn id="118" fill="hold">
                            <p:stCondLst>
                              <p:cond delay="5250"/>
                            </p:stCondLst>
                            <p:childTnLst>
                              <p:par>
                                <p:cTn id="119" presetID="1" presetClass="emph" presetSubtype="2" fill="hold" nodeType="afterEffect">
                                  <p:stCondLst>
                                    <p:cond delay="250"/>
                                  </p:stCondLst>
                                  <p:childTnLst>
                                    <p:animClr clrSpc="rgb" dir="cw">
                                      <p:cBhvr>
                                        <p:cTn id="120" dur="250" fill="hold"/>
                                        <p:tgtEl>
                                          <p:spTgt spid="174"/>
                                        </p:tgtEl>
                                        <p:attrNameLst>
                                          <p:attrName>fillcolor</p:attrName>
                                        </p:attrNameLst>
                                      </p:cBhvr>
                                      <p:to>
                                        <a:srgbClr val="222A35"/>
                                      </p:to>
                                    </p:animClr>
                                    <p:set>
                                      <p:cBhvr>
                                        <p:cTn id="121" dur="250" fill="hold"/>
                                        <p:tgtEl>
                                          <p:spTgt spid="174"/>
                                        </p:tgtEl>
                                        <p:attrNameLst>
                                          <p:attrName>fill.type</p:attrName>
                                        </p:attrNameLst>
                                      </p:cBhvr>
                                      <p:to>
                                        <p:strVal val="solid"/>
                                      </p:to>
                                    </p:set>
                                    <p:set>
                                      <p:cBhvr>
                                        <p:cTn id="122" dur="250" fill="hold"/>
                                        <p:tgtEl>
                                          <p:spTgt spid="174"/>
                                        </p:tgtEl>
                                        <p:attrNameLst>
                                          <p:attrName>fill.on</p:attrName>
                                        </p:attrNameLst>
                                      </p:cBhvr>
                                      <p:to>
                                        <p:strVal val="true"/>
                                      </p:to>
                                    </p:set>
                                  </p:childTnLst>
                                  <p:subTnLst>
                                    <p:audio>
                                      <p:cMediaNode>
                                        <p:cTn display="0" masterRel="sameClick">
                                          <p:stCondLst>
                                            <p:cond evt="begin" delay="0">
                                              <p:tn val="119"/>
                                            </p:cond>
                                          </p:stCondLst>
                                          <p:endCondLst>
                                            <p:cond evt="onStopAudio" delay="0">
                                              <p:tgtEl>
                                                <p:sldTgt/>
                                              </p:tgtEl>
                                            </p:cond>
                                          </p:endCondLst>
                                        </p:cTn>
                                        <p:tgtEl>
                                          <p:sndTgt r:embed="rId2" name="whoosh.wav"/>
                                        </p:tgtEl>
                                      </p:cMediaNode>
                                    </p:audio>
                                  </p:subTnLst>
                                </p:cTn>
                              </p:par>
                            </p:childTnLst>
                          </p:cTn>
                        </p:par>
                        <p:par>
                          <p:cTn id="123" fill="hold">
                            <p:stCondLst>
                              <p:cond delay="5750"/>
                            </p:stCondLst>
                            <p:childTnLst>
                              <p:par>
                                <p:cTn id="124" presetID="64" presetClass="path" presetSubtype="0" accel="50000" decel="50000" fill="hold" nodeType="afterEffect">
                                  <p:stCondLst>
                                    <p:cond delay="0"/>
                                  </p:stCondLst>
                                  <p:childTnLst>
                                    <p:animMotion origin="layout" path="M 2.29167E-6 3.33333E-6 L 2.29167E-6 -0.0882 " pathEditMode="relative" rAng="0" ptsTypes="AA">
                                      <p:cBhvr>
                                        <p:cTn id="125" dur="250" fill="hold"/>
                                        <p:tgtEl>
                                          <p:spTgt spid="176"/>
                                        </p:tgtEl>
                                        <p:attrNameLst>
                                          <p:attrName>ppt_x</p:attrName>
                                          <p:attrName>ppt_y</p:attrName>
                                        </p:attrNameLst>
                                      </p:cBhvr>
                                      <p:rCtr x="0" y="-4421"/>
                                    </p:animMotion>
                                  </p:childTnLst>
                                </p:cTn>
                              </p:par>
                            </p:childTnLst>
                          </p:cTn>
                        </p:par>
                        <p:par>
                          <p:cTn id="126" fill="hold">
                            <p:stCondLst>
                              <p:cond delay="6000"/>
                            </p:stCondLst>
                            <p:childTnLst>
                              <p:par>
                                <p:cTn id="127" presetID="1" presetClass="entr" presetSubtype="0" fill="hold" nodeType="afterEffect">
                                  <p:stCondLst>
                                    <p:cond delay="0"/>
                                  </p:stCondLst>
                                  <p:childTnLst>
                                    <p:set>
                                      <p:cBhvr>
                                        <p:cTn id="128" dur="1" fill="hold">
                                          <p:stCondLst>
                                            <p:cond delay="9"/>
                                          </p:stCondLst>
                                        </p:cTn>
                                        <p:tgtEl>
                                          <p:spTgt spid="187"/>
                                        </p:tgtEl>
                                        <p:attrNameLst>
                                          <p:attrName>style.visibility</p:attrName>
                                        </p:attrNameLst>
                                      </p:cBhvr>
                                      <p:to>
                                        <p:strVal val="visible"/>
                                      </p:to>
                                    </p:set>
                                  </p:childTnLst>
                                </p:cTn>
                              </p:par>
                              <p:par>
                                <p:cTn id="129" presetID="1" presetClass="exit" presetSubtype="0" fill="hold" grpId="1" nodeType="withEffect">
                                  <p:stCondLst>
                                    <p:cond delay="0"/>
                                  </p:stCondLst>
                                  <p:childTnLst>
                                    <p:set>
                                      <p:cBhvr>
                                        <p:cTn id="130" dur="1" fill="hold">
                                          <p:stCondLst>
                                            <p:cond delay="9"/>
                                          </p:stCondLst>
                                        </p:cTn>
                                        <p:tgtEl>
                                          <p:spTgt spid="179">
                                            <p:txEl>
                                              <p:pRg st="0" end="0"/>
                                            </p:txEl>
                                          </p:spTgt>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9"/>
                                          </p:stCondLst>
                                        </p:cTn>
                                        <p:tgtEl>
                                          <p:spTgt spid="180">
                                            <p:txEl>
                                              <p:pRg st="0" end="0"/>
                                            </p:txEl>
                                          </p:spTgt>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9"/>
                                          </p:stCondLst>
                                        </p:cTn>
                                        <p:tgtEl>
                                          <p:spTgt spid="181">
                                            <p:txEl>
                                              <p:pRg st="0" end="0"/>
                                            </p:txEl>
                                          </p:spTgt>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9"/>
                                          </p:stCondLst>
                                        </p:cTn>
                                        <p:tgtEl>
                                          <p:spTgt spid="182">
                                            <p:txEl>
                                              <p:pRg st="0" end="0"/>
                                            </p:txEl>
                                          </p:spTgt>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9"/>
                                          </p:stCondLst>
                                        </p:cTn>
                                        <p:tgtEl>
                                          <p:spTgt spid="183">
                                            <p:txEl>
                                              <p:pRg st="0" end="0"/>
                                            </p:txEl>
                                          </p:spTgt>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9"/>
                                          </p:stCondLst>
                                        </p:cTn>
                                        <p:tgtEl>
                                          <p:spTgt spid="184">
                                            <p:txEl>
                                              <p:pRg st="0" end="0"/>
                                            </p:txEl>
                                          </p:spTgt>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9"/>
                                          </p:stCondLst>
                                        </p:cTn>
                                        <p:tgtEl>
                                          <p:spTgt spid="185">
                                            <p:txEl>
                                              <p:pRg st="0" end="0"/>
                                            </p:txEl>
                                          </p:spTgt>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9"/>
                                          </p:stCondLst>
                                        </p:cTn>
                                        <p:tgtEl>
                                          <p:spTgt spid="186">
                                            <p:txEl>
                                              <p:pRg st="0" end="0"/>
                                            </p:txEl>
                                          </p:spTgt>
                                        </p:tgtEl>
                                        <p:attrNameLst>
                                          <p:attrName>style.visibility</p:attrName>
                                        </p:attrNameLst>
                                      </p:cBhvr>
                                      <p:to>
                                        <p:strVal val="hidden"/>
                                      </p:to>
                                    </p:set>
                                  </p:childTnLst>
                                </p:cTn>
                              </p:par>
                            </p:childTnLst>
                          </p:cTn>
                        </p:par>
                        <p:par>
                          <p:cTn id="145" fill="hold">
                            <p:stCondLst>
                              <p:cond delay="6010"/>
                            </p:stCondLst>
                            <p:childTnLst>
                              <p:par>
                                <p:cTn id="146" presetID="23" presetClass="entr" presetSubtype="16" fill="hold" grpId="0" nodeType="afterEffect">
                                  <p:stCondLst>
                                    <p:cond delay="0"/>
                                  </p:stCondLst>
                                  <p:childTnLst>
                                    <p:set>
                                      <p:cBhvr>
                                        <p:cTn id="147" dur="1" fill="hold">
                                          <p:stCondLst>
                                            <p:cond delay="0"/>
                                          </p:stCondLst>
                                        </p:cTn>
                                        <p:tgtEl>
                                          <p:spTgt spid="106"/>
                                        </p:tgtEl>
                                        <p:attrNameLst>
                                          <p:attrName>style.visibility</p:attrName>
                                        </p:attrNameLst>
                                      </p:cBhvr>
                                      <p:to>
                                        <p:strVal val="visible"/>
                                      </p:to>
                                    </p:set>
                                    <p:anim calcmode="lin" valueType="num">
                                      <p:cBhvr>
                                        <p:cTn id="148" dur="250" fill="hold"/>
                                        <p:tgtEl>
                                          <p:spTgt spid="106"/>
                                        </p:tgtEl>
                                        <p:attrNameLst>
                                          <p:attrName>ppt_w</p:attrName>
                                        </p:attrNameLst>
                                      </p:cBhvr>
                                      <p:tavLst>
                                        <p:tav tm="0">
                                          <p:val>
                                            <p:fltVal val="0"/>
                                          </p:val>
                                        </p:tav>
                                        <p:tav tm="100000">
                                          <p:val>
                                            <p:strVal val="#ppt_w"/>
                                          </p:val>
                                        </p:tav>
                                      </p:tavLst>
                                    </p:anim>
                                    <p:anim calcmode="lin" valueType="num">
                                      <p:cBhvr>
                                        <p:cTn id="149" dur="250" fill="hold"/>
                                        <p:tgtEl>
                                          <p:spTgt spid="106"/>
                                        </p:tgtEl>
                                        <p:attrNameLst>
                                          <p:attrName>ppt_h</p:attrName>
                                        </p:attrNameLst>
                                      </p:cBhvr>
                                      <p:tavLst>
                                        <p:tav tm="0">
                                          <p:val>
                                            <p:fltVal val="0"/>
                                          </p:val>
                                        </p:tav>
                                        <p:tav tm="100000">
                                          <p:val>
                                            <p:strVal val="#ppt_h"/>
                                          </p:val>
                                        </p:tav>
                                      </p:tavLst>
                                    </p:anim>
                                  </p:childTnLst>
                                </p:cTn>
                              </p:par>
                              <p:par>
                                <p:cTn id="150" presetID="6" presetClass="emph" presetSubtype="0" decel="100000" fill="hold" grpId="1" nodeType="withEffect">
                                  <p:stCondLst>
                                    <p:cond delay="500"/>
                                  </p:stCondLst>
                                  <p:childTnLst>
                                    <p:animScale>
                                      <p:cBhvr>
                                        <p:cTn id="151" dur="1000" fill="hold"/>
                                        <p:tgtEl>
                                          <p:spTgt spid="106"/>
                                        </p:tgtEl>
                                      </p:cBhvr>
                                      <p:by x="150000" y="150000"/>
                                    </p:animScale>
                                  </p:childTnLst>
                                </p:cTn>
                              </p:par>
                              <p:par>
                                <p:cTn id="152" presetID="23" presetClass="entr" presetSubtype="16" fill="hold" grpId="0" nodeType="withEffect">
                                  <p:stCondLst>
                                    <p:cond delay="0"/>
                                  </p:stCondLst>
                                  <p:childTnLst>
                                    <p:set>
                                      <p:cBhvr>
                                        <p:cTn id="153" dur="1" fill="hold">
                                          <p:stCondLst>
                                            <p:cond delay="0"/>
                                          </p:stCondLst>
                                        </p:cTn>
                                        <p:tgtEl>
                                          <p:spTgt spid="105"/>
                                        </p:tgtEl>
                                        <p:attrNameLst>
                                          <p:attrName>style.visibility</p:attrName>
                                        </p:attrNameLst>
                                      </p:cBhvr>
                                      <p:to>
                                        <p:strVal val="visible"/>
                                      </p:to>
                                    </p:set>
                                    <p:anim calcmode="lin" valueType="num">
                                      <p:cBhvr>
                                        <p:cTn id="154" dur="250" fill="hold"/>
                                        <p:tgtEl>
                                          <p:spTgt spid="105"/>
                                        </p:tgtEl>
                                        <p:attrNameLst>
                                          <p:attrName>ppt_w</p:attrName>
                                        </p:attrNameLst>
                                      </p:cBhvr>
                                      <p:tavLst>
                                        <p:tav tm="0">
                                          <p:val>
                                            <p:fltVal val="0"/>
                                          </p:val>
                                        </p:tav>
                                        <p:tav tm="100000">
                                          <p:val>
                                            <p:strVal val="#ppt_w"/>
                                          </p:val>
                                        </p:tav>
                                      </p:tavLst>
                                    </p:anim>
                                    <p:anim calcmode="lin" valueType="num">
                                      <p:cBhvr>
                                        <p:cTn id="155" dur="250" fill="hold"/>
                                        <p:tgtEl>
                                          <p:spTgt spid="105"/>
                                        </p:tgtEl>
                                        <p:attrNameLst>
                                          <p:attrName>ppt_h</p:attrName>
                                        </p:attrNameLst>
                                      </p:cBhvr>
                                      <p:tavLst>
                                        <p:tav tm="0">
                                          <p:val>
                                            <p:fltVal val="0"/>
                                          </p:val>
                                        </p:tav>
                                        <p:tav tm="100000">
                                          <p:val>
                                            <p:strVal val="#ppt_h"/>
                                          </p:val>
                                        </p:tav>
                                      </p:tavLst>
                                    </p:anim>
                                  </p:childTnLst>
                                </p:cTn>
                              </p:par>
                              <p:par>
                                <p:cTn id="156" presetID="6" presetClass="emph" presetSubtype="0" decel="100000" fill="hold" grpId="1" nodeType="withEffect">
                                  <p:stCondLst>
                                    <p:cond delay="0"/>
                                  </p:stCondLst>
                                  <p:childTnLst>
                                    <p:animScale>
                                      <p:cBhvr>
                                        <p:cTn id="157" dur="1250" fill="hold"/>
                                        <p:tgtEl>
                                          <p:spTgt spid="10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106" grpId="0" animBg="1"/>
      <p:bldP spid="106" grpId="1" animBg="1"/>
      <p:bldP spid="179" grpId="0" build="allAtOnce"/>
      <p:bldP spid="179" grpId="1" build="allAtOnce"/>
      <p:bldP spid="180" grpId="0" build="allAtOnce"/>
      <p:bldP spid="180" grpId="1" build="allAtOnce"/>
      <p:bldP spid="181" grpId="0" build="allAtOnce"/>
      <p:bldP spid="181" grpId="1" build="allAtOnce"/>
      <p:bldP spid="182" grpId="0" build="allAtOnce"/>
      <p:bldP spid="182" grpId="1" build="allAtOnce"/>
      <p:bldP spid="183" grpId="0" build="allAtOnce"/>
      <p:bldP spid="183" grpId="1" build="allAtOnce"/>
      <p:bldP spid="184" grpId="0" build="allAtOnce"/>
      <p:bldP spid="184" grpId="1" build="allAtOnce"/>
      <p:bldP spid="185" grpId="0" build="allAtOnce"/>
      <p:bldP spid="185" grpId="1" build="allAtOnce"/>
      <p:bldP spid="186" grpId="0" build="allAtOnce"/>
      <p:bldP spid="186" grpI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CFD6BA-7B69-40FE-A9FC-378963AD60B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76" r="22276"/>
          <a:stretch>
            <a:fillRect/>
          </a:stretch>
        </p:blipFill>
        <p:spPr>
          <a:xfrm>
            <a:off x="-1" y="0"/>
            <a:ext cx="5476973" cy="6858000"/>
          </a:xfrm>
        </p:spPr>
      </p:pic>
      <p:sp>
        <p:nvSpPr>
          <p:cNvPr id="5" name="Rectangle 4">
            <a:extLst>
              <a:ext uri="{FF2B5EF4-FFF2-40B4-BE49-F238E27FC236}">
                <a16:creationId xmlns:a16="http://schemas.microsoft.com/office/drawing/2014/main" id="{987306D7-0185-474D-9948-0690B876E7FA}"/>
              </a:ext>
            </a:extLst>
          </p:cNvPr>
          <p:cNvSpPr/>
          <p:nvPr/>
        </p:nvSpPr>
        <p:spPr>
          <a:xfrm>
            <a:off x="0" y="0"/>
            <a:ext cx="5476972"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reeform: Shape 6">
            <a:extLst>
              <a:ext uri="{FF2B5EF4-FFF2-40B4-BE49-F238E27FC236}">
                <a16:creationId xmlns:a16="http://schemas.microsoft.com/office/drawing/2014/main" id="{6721E58B-4216-4A38-B42A-EB6A99B6C759}"/>
              </a:ext>
            </a:extLst>
          </p:cNvPr>
          <p:cNvSpPr/>
          <p:nvPr/>
        </p:nvSpPr>
        <p:spPr>
          <a:xfrm flipH="1">
            <a:off x="-3602" y="1797375"/>
            <a:ext cx="4804202" cy="1126800"/>
          </a:xfrm>
          <a:custGeom>
            <a:avLst/>
            <a:gdLst>
              <a:gd name="connsiteX0" fmla="*/ 4804202 w 4804202"/>
              <a:gd name="connsiteY0" fmla="*/ 0 h 1126800"/>
              <a:gd name="connsiteX1" fmla="*/ 591671 w 4804202"/>
              <a:gd name="connsiteY1" fmla="*/ 0 h 1126800"/>
              <a:gd name="connsiteX2" fmla="*/ 0 w 4804202"/>
              <a:gd name="connsiteY2" fmla="*/ 1126800 h 1126800"/>
              <a:gd name="connsiteX3" fmla="*/ 4804202 w 4804202"/>
              <a:gd name="connsiteY3" fmla="*/ 1126800 h 1126800"/>
            </a:gdLst>
            <a:ahLst/>
            <a:cxnLst>
              <a:cxn ang="0">
                <a:pos x="connsiteX0" y="connsiteY0"/>
              </a:cxn>
              <a:cxn ang="0">
                <a:pos x="connsiteX1" y="connsiteY1"/>
              </a:cxn>
              <a:cxn ang="0">
                <a:pos x="connsiteX2" y="connsiteY2"/>
              </a:cxn>
              <a:cxn ang="0">
                <a:pos x="connsiteX3" y="connsiteY3"/>
              </a:cxn>
            </a:cxnLst>
            <a:rect l="l" t="t" r="r" b="b"/>
            <a:pathLst>
              <a:path w="4804202" h="1126800">
                <a:moveTo>
                  <a:pt x="4804202" y="0"/>
                </a:moveTo>
                <a:lnTo>
                  <a:pt x="591671" y="0"/>
                </a:lnTo>
                <a:lnTo>
                  <a:pt x="0" y="1126800"/>
                </a:lnTo>
                <a:lnTo>
                  <a:pt x="4804202" y="1126800"/>
                </a:lnTo>
                <a:close/>
              </a:path>
            </a:pathLst>
          </a:cu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487A085-3686-47E3-AAB6-DB70E9D80D1E}"/>
              </a:ext>
            </a:extLst>
          </p:cNvPr>
          <p:cNvSpPr/>
          <p:nvPr/>
        </p:nvSpPr>
        <p:spPr>
          <a:xfrm>
            <a:off x="148560" y="1852943"/>
            <a:ext cx="3950120" cy="1015663"/>
          </a:xfrm>
          <a:prstGeom prst="rect">
            <a:avLst/>
          </a:prstGeom>
          <a:noFill/>
        </p:spPr>
        <p:txBody>
          <a:bodyPr wrap="none" lIns="91440" tIns="45720" rIns="91440" bIns="45720">
            <a:spAutoFit/>
          </a:bodyPr>
          <a:lstStyle/>
          <a:p>
            <a:pPr algn="ctr"/>
            <a:r>
              <a:rPr lang="en-US" sz="6000" dirty="0">
                <a:ln w="0"/>
                <a:solidFill>
                  <a:schemeClr val="bg1"/>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COM</a:t>
            </a:r>
            <a:r>
              <a:rPr lang="en-US" sz="6000" dirty="0">
                <a:ln w="0"/>
                <a:solidFill>
                  <a:schemeClr val="accent3"/>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PASS</a:t>
            </a:r>
          </a:p>
        </p:txBody>
      </p:sp>
      <p:sp>
        <p:nvSpPr>
          <p:cNvPr id="12" name="TextBox 11">
            <a:extLst>
              <a:ext uri="{FF2B5EF4-FFF2-40B4-BE49-F238E27FC236}">
                <a16:creationId xmlns:a16="http://schemas.microsoft.com/office/drawing/2014/main" id="{97A2E5B9-670A-473F-8F16-3B2BAE1E8096}"/>
              </a:ext>
            </a:extLst>
          </p:cNvPr>
          <p:cNvSpPr txBox="1"/>
          <p:nvPr/>
        </p:nvSpPr>
        <p:spPr>
          <a:xfrm>
            <a:off x="278968" y="3254644"/>
            <a:ext cx="4521632" cy="1015663"/>
          </a:xfrm>
          <a:prstGeom prst="rect">
            <a:avLst/>
          </a:prstGeom>
          <a:noFill/>
        </p:spPr>
        <p:txBody>
          <a:bodyPr wrap="square" rtlCol="0">
            <a:spAutoFit/>
          </a:bodyPr>
          <a:lstStyle/>
          <a:p>
            <a:pPr algn="just"/>
            <a:r>
              <a:rPr lang="en-US" sz="1200" dirty="0">
                <a:solidFill>
                  <a:schemeClr val="accent1">
                    <a:lumMod val="40000"/>
                    <a:lumOff val="60000"/>
                  </a:schemeClr>
                </a:solidFill>
                <a:latin typeface="Tw Cen MT" panose="020B0602020104020603" pitchFamily="34" charset="0"/>
              </a:rPr>
              <a:t>The </a:t>
            </a:r>
            <a:r>
              <a:rPr lang="en-US" sz="1200" b="1" dirty="0">
                <a:solidFill>
                  <a:schemeClr val="accent1">
                    <a:lumMod val="40000"/>
                    <a:lumOff val="60000"/>
                  </a:schemeClr>
                </a:solidFill>
                <a:latin typeface="Tw Cen MT" panose="020B0602020104020603" pitchFamily="34" charset="0"/>
              </a:rPr>
              <a:t>compass</a:t>
            </a:r>
            <a:r>
              <a:rPr lang="en-US" sz="1200" dirty="0">
                <a:solidFill>
                  <a:schemeClr val="accent1">
                    <a:lumMod val="40000"/>
                    <a:lumOff val="60000"/>
                  </a:schemeClr>
                </a:solidFill>
                <a:latin typeface="Tw Cen MT" panose="020B0602020104020603" pitchFamily="34" charset="0"/>
              </a:rPr>
              <a:t> is used for navigation, location and direction. People use it to find their way, whether it is on a hiking trail or on a trip to a new location. ... Through a slight left or right turn, a </a:t>
            </a:r>
            <a:r>
              <a:rPr lang="en-US" sz="1200" b="1" dirty="0">
                <a:solidFill>
                  <a:schemeClr val="accent1">
                    <a:lumMod val="40000"/>
                    <a:lumOff val="60000"/>
                  </a:schemeClr>
                </a:solidFill>
                <a:latin typeface="Tw Cen MT" panose="020B0602020104020603" pitchFamily="34" charset="0"/>
              </a:rPr>
              <a:t>compass</a:t>
            </a:r>
            <a:r>
              <a:rPr lang="en-US" sz="1200" dirty="0">
                <a:solidFill>
                  <a:schemeClr val="accent1">
                    <a:lumMod val="40000"/>
                    <a:lumOff val="60000"/>
                  </a:schemeClr>
                </a:solidFill>
                <a:latin typeface="Tw Cen MT" panose="020B0602020104020603" pitchFamily="34" charset="0"/>
              </a:rPr>
              <a:t> will accurately point to the North Pole and identify the angles of the other cardinal directions.</a:t>
            </a:r>
            <a:endParaRPr lang="en-US" sz="1200" dirty="0">
              <a:solidFill>
                <a:schemeClr val="accent1">
                  <a:lumMod val="40000"/>
                  <a:lumOff val="60000"/>
                </a:schemeClr>
              </a:solidFill>
              <a:latin typeface="Tw Cen MT" panose="020B0602020104020603" pitchFamily="34" charset="0"/>
              <a:ea typeface="Adobe Fan Heiti Std B" panose="020B0700000000000000"/>
            </a:endParaRPr>
          </a:p>
        </p:txBody>
      </p:sp>
      <p:pic>
        <p:nvPicPr>
          <p:cNvPr id="3" name="Picture 2">
            <a:extLst>
              <a:ext uri="{FF2B5EF4-FFF2-40B4-BE49-F238E27FC236}">
                <a16:creationId xmlns:a16="http://schemas.microsoft.com/office/drawing/2014/main" id="{B9E5B880-B83D-48B5-85F5-5E625B6162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37704" y="68400"/>
            <a:ext cx="3102092"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692341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1DB535E-11EF-47AA-AEB7-C0C1A945124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3967" b="23967"/>
          <a:stretch>
            <a:fillRect/>
          </a:stretch>
        </p:blipFill>
        <p:spPr>
          <a:xfrm>
            <a:off x="0" y="1021404"/>
            <a:ext cx="12192000" cy="5815940"/>
          </a:xfrm>
        </p:spPr>
      </p:pic>
      <p:sp>
        <p:nvSpPr>
          <p:cNvPr id="3" name="Text Placeholder 2">
            <a:extLst>
              <a:ext uri="{FF2B5EF4-FFF2-40B4-BE49-F238E27FC236}">
                <a16:creationId xmlns:a16="http://schemas.microsoft.com/office/drawing/2014/main" id="{3000717D-D693-4C89-8989-677553323065}"/>
              </a:ext>
            </a:extLst>
          </p:cNvPr>
          <p:cNvSpPr>
            <a:spLocks noGrp="1"/>
          </p:cNvSpPr>
          <p:nvPr>
            <p:ph type="body" sz="quarter" idx="14"/>
          </p:nvPr>
        </p:nvSpPr>
        <p:spPr>
          <a:xfrm>
            <a:off x="182190" y="155170"/>
            <a:ext cx="7492933" cy="524062"/>
          </a:xfrm>
        </p:spPr>
        <p:txBody>
          <a:bodyPr>
            <a:noAutofit/>
          </a:bodyPr>
          <a:lstStyle/>
          <a:p>
            <a:r>
              <a:rPr lang="en-US" dirty="0">
                <a:ln w="0"/>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WEATHER </a:t>
            </a:r>
            <a:r>
              <a:rPr lang="en-US" dirty="0">
                <a:ln w="0"/>
                <a:solidFill>
                  <a:schemeClr val="accent3"/>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FORECAST</a:t>
            </a:r>
          </a:p>
        </p:txBody>
      </p:sp>
      <p:sp>
        <p:nvSpPr>
          <p:cNvPr id="11" name="Rectangle 10">
            <a:extLst>
              <a:ext uri="{FF2B5EF4-FFF2-40B4-BE49-F238E27FC236}">
                <a16:creationId xmlns:a16="http://schemas.microsoft.com/office/drawing/2014/main" id="{A3C5C6C2-9F94-465E-A765-7588C2E88B2D}"/>
              </a:ext>
            </a:extLst>
          </p:cNvPr>
          <p:cNvSpPr/>
          <p:nvPr/>
        </p:nvSpPr>
        <p:spPr>
          <a:xfrm>
            <a:off x="0" y="1010476"/>
            <a:ext cx="12213688" cy="5857252"/>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TextBox 27">
            <a:extLst>
              <a:ext uri="{FF2B5EF4-FFF2-40B4-BE49-F238E27FC236}">
                <a16:creationId xmlns:a16="http://schemas.microsoft.com/office/drawing/2014/main" id="{6CB14135-E6CB-4B95-8BE8-431E72552338}"/>
              </a:ext>
            </a:extLst>
          </p:cNvPr>
          <p:cNvSpPr txBox="1"/>
          <p:nvPr/>
        </p:nvSpPr>
        <p:spPr>
          <a:xfrm>
            <a:off x="3773728" y="1563725"/>
            <a:ext cx="8171838" cy="1754326"/>
          </a:xfrm>
          <a:prstGeom prst="rect">
            <a:avLst/>
          </a:prstGeom>
          <a:noFill/>
        </p:spPr>
        <p:txBody>
          <a:bodyPr wrap="square" rtlCol="0">
            <a:spAutoFit/>
          </a:bodyPr>
          <a:lstStyle/>
          <a:p>
            <a:r>
              <a:rPr lang="en-US" sz="1200" dirty="0">
                <a:solidFill>
                  <a:schemeClr val="accent1">
                    <a:lumMod val="40000"/>
                    <a:lumOff val="60000"/>
                  </a:schemeClr>
                </a:solidFill>
                <a:latin typeface="Tw Cen MT" panose="020B0602020104020603" pitchFamily="34" charset="0"/>
              </a:rPr>
              <a:t>Climate and weather are important factors in tourists’ decision making and also influence the successful operation of tourism </a:t>
            </a:r>
          </a:p>
          <a:p>
            <a:r>
              <a:rPr lang="en-US" sz="1200" dirty="0">
                <a:solidFill>
                  <a:schemeClr val="accent1">
                    <a:lumMod val="40000"/>
                    <a:lumOff val="60000"/>
                  </a:schemeClr>
                </a:solidFill>
                <a:latin typeface="Tw Cen MT" panose="020B0602020104020603" pitchFamily="34" charset="0"/>
              </a:rPr>
              <a:t>businesses. More    specifically, climate is defined as the prevailing condition observed as a long term average in a location. In </a:t>
            </a:r>
          </a:p>
          <a:p>
            <a:r>
              <a:rPr lang="en-US" sz="1200" dirty="0">
                <a:solidFill>
                  <a:schemeClr val="accent1">
                    <a:lumMod val="40000"/>
                    <a:lumOff val="60000"/>
                  </a:schemeClr>
                </a:solidFill>
                <a:latin typeface="Tw Cen MT" panose="020B0602020104020603" pitchFamily="34" charset="0"/>
              </a:rPr>
              <a:t>contrast, weather is the manifestation of climate at a specific point in time and place. So, while tourists might expect certain climatic conditions when they travel to a place, they will experience the actual weather, which might deviate quite substantially from the </a:t>
            </a:r>
          </a:p>
          <a:p>
            <a:r>
              <a:rPr lang="en-US" sz="1200" dirty="0">
                <a:solidFill>
                  <a:schemeClr val="accent1">
                    <a:lumMod val="40000"/>
                    <a:lumOff val="60000"/>
                  </a:schemeClr>
                </a:solidFill>
                <a:latin typeface="Tw Cen MT" panose="020B0602020104020603" pitchFamily="34" charset="0"/>
              </a:rPr>
              <a:t>average conditions. Hence, in the first place tourists and tourism businesses are likely to be affected by weather conditions, although in the long term these will follow systematic changes as projected under different climate change scenarios. For example, surface </a:t>
            </a:r>
          </a:p>
          <a:p>
            <a:r>
              <a:rPr lang="en-US" sz="1200" dirty="0">
                <a:solidFill>
                  <a:schemeClr val="accent1">
                    <a:lumMod val="40000"/>
                    <a:lumOff val="60000"/>
                  </a:schemeClr>
                </a:solidFill>
                <a:latin typeface="Tw Cen MT" panose="020B0602020104020603" pitchFamily="34" charset="0"/>
              </a:rPr>
              <a:t>and sea temperatures are generally forecast to increase, rain patterns will change with some areas becoming wetter and others </a:t>
            </a:r>
          </a:p>
          <a:p>
            <a:r>
              <a:rPr lang="en-US" sz="1200" dirty="0">
                <a:solidFill>
                  <a:schemeClr val="accent1">
                    <a:lumMod val="40000"/>
                    <a:lumOff val="60000"/>
                  </a:schemeClr>
                </a:solidFill>
                <a:latin typeface="Tw Cen MT" panose="020B0602020104020603" pitchFamily="34" charset="0"/>
              </a:rPr>
              <a:t>driers, and the occurrence of extreme events is likely to increase. For this reason, tourist destinations will benefit from understanding potential climatic changes in their area and how they might impact on their operations. </a:t>
            </a:r>
            <a:endParaRPr lang="en-US" sz="1200" baseline="-25000" dirty="0">
              <a:solidFill>
                <a:schemeClr val="accent1">
                  <a:lumMod val="40000"/>
                  <a:lumOff val="60000"/>
                </a:schemeClr>
              </a:solidFill>
              <a:latin typeface="Tw Cen MT" panose="020B0602020104020603" pitchFamily="34" charset="0"/>
              <a:ea typeface="Microsoft JhengHei" panose="020B0604030504040204" pitchFamily="34" charset="-120"/>
              <a:cs typeface="Aharoni" panose="02010803020104030203" pitchFamily="2" charset="-79"/>
            </a:endParaRPr>
          </a:p>
        </p:txBody>
      </p:sp>
      <p:pic>
        <p:nvPicPr>
          <p:cNvPr id="31" name="Picture 30">
            <a:extLst>
              <a:ext uri="{FF2B5EF4-FFF2-40B4-BE49-F238E27FC236}">
                <a16:creationId xmlns:a16="http://schemas.microsoft.com/office/drawing/2014/main" id="{1C8A77E4-DF16-4999-A0ED-09DD7BC82B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030" y="1021403"/>
            <a:ext cx="2684280" cy="581594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3615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DCFD6BA-7B69-40FE-A9FC-378963AD60B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276" r="22276"/>
          <a:stretch>
            <a:fillRect/>
          </a:stretch>
        </p:blipFill>
        <p:spPr>
          <a:xfrm>
            <a:off x="-1" y="0"/>
            <a:ext cx="5476973" cy="6858000"/>
          </a:xfrm>
        </p:spPr>
      </p:pic>
      <p:sp>
        <p:nvSpPr>
          <p:cNvPr id="5" name="Rectangle 4">
            <a:extLst>
              <a:ext uri="{FF2B5EF4-FFF2-40B4-BE49-F238E27FC236}">
                <a16:creationId xmlns:a16="http://schemas.microsoft.com/office/drawing/2014/main" id="{987306D7-0185-474D-9948-0690B876E7FA}"/>
              </a:ext>
            </a:extLst>
          </p:cNvPr>
          <p:cNvSpPr/>
          <p:nvPr/>
        </p:nvSpPr>
        <p:spPr>
          <a:xfrm>
            <a:off x="0" y="0"/>
            <a:ext cx="5476972"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Freeform: Shape 6">
            <a:extLst>
              <a:ext uri="{FF2B5EF4-FFF2-40B4-BE49-F238E27FC236}">
                <a16:creationId xmlns:a16="http://schemas.microsoft.com/office/drawing/2014/main" id="{6721E58B-4216-4A38-B42A-EB6A99B6C759}"/>
              </a:ext>
            </a:extLst>
          </p:cNvPr>
          <p:cNvSpPr/>
          <p:nvPr/>
        </p:nvSpPr>
        <p:spPr>
          <a:xfrm flipH="1">
            <a:off x="-3602" y="1797375"/>
            <a:ext cx="5476972" cy="1126800"/>
          </a:xfrm>
          <a:custGeom>
            <a:avLst/>
            <a:gdLst>
              <a:gd name="connsiteX0" fmla="*/ 4804202 w 4804202"/>
              <a:gd name="connsiteY0" fmla="*/ 0 h 1126800"/>
              <a:gd name="connsiteX1" fmla="*/ 591671 w 4804202"/>
              <a:gd name="connsiteY1" fmla="*/ 0 h 1126800"/>
              <a:gd name="connsiteX2" fmla="*/ 0 w 4804202"/>
              <a:gd name="connsiteY2" fmla="*/ 1126800 h 1126800"/>
              <a:gd name="connsiteX3" fmla="*/ 4804202 w 4804202"/>
              <a:gd name="connsiteY3" fmla="*/ 1126800 h 1126800"/>
            </a:gdLst>
            <a:ahLst/>
            <a:cxnLst>
              <a:cxn ang="0">
                <a:pos x="connsiteX0" y="connsiteY0"/>
              </a:cxn>
              <a:cxn ang="0">
                <a:pos x="connsiteX1" y="connsiteY1"/>
              </a:cxn>
              <a:cxn ang="0">
                <a:pos x="connsiteX2" y="connsiteY2"/>
              </a:cxn>
              <a:cxn ang="0">
                <a:pos x="connsiteX3" y="connsiteY3"/>
              </a:cxn>
            </a:cxnLst>
            <a:rect l="l" t="t" r="r" b="b"/>
            <a:pathLst>
              <a:path w="4804202" h="1126800">
                <a:moveTo>
                  <a:pt x="4804202" y="0"/>
                </a:moveTo>
                <a:lnTo>
                  <a:pt x="591671" y="0"/>
                </a:lnTo>
                <a:lnTo>
                  <a:pt x="0" y="1126800"/>
                </a:lnTo>
                <a:lnTo>
                  <a:pt x="4804202" y="1126800"/>
                </a:lnTo>
                <a:close/>
              </a:path>
            </a:pathLst>
          </a:custGeom>
          <a:solidFill>
            <a:srgbClr val="00B0F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3487A085-3686-47E3-AAB6-DB70E9D80D1E}"/>
              </a:ext>
            </a:extLst>
          </p:cNvPr>
          <p:cNvSpPr/>
          <p:nvPr/>
        </p:nvSpPr>
        <p:spPr>
          <a:xfrm>
            <a:off x="-3602" y="1857632"/>
            <a:ext cx="5833649" cy="861774"/>
          </a:xfrm>
          <a:prstGeom prst="rect">
            <a:avLst/>
          </a:prstGeom>
          <a:noFill/>
        </p:spPr>
        <p:txBody>
          <a:bodyPr wrap="square" lIns="91440" tIns="45720" rIns="91440" bIns="45720">
            <a:spAutoFit/>
          </a:bodyPr>
          <a:lstStyle/>
          <a:p>
            <a:r>
              <a:rPr lang="en-US" sz="5000" dirty="0">
                <a:ln w="0"/>
                <a:solidFill>
                  <a:schemeClr val="bg1"/>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WORLD </a:t>
            </a:r>
            <a:r>
              <a:rPr lang="en-US" sz="5000" dirty="0">
                <a:ln w="0"/>
                <a:solidFill>
                  <a:schemeClr val="accent3"/>
                </a:solidFill>
                <a:effectLst>
                  <a:outerShdw blurRad="38100" dist="19050" dir="2700000" algn="tl" rotWithShape="0">
                    <a:schemeClr val="dk1">
                      <a:alpha val="40000"/>
                    </a:schemeClr>
                  </a:outerShdw>
                </a:effectLst>
                <a:latin typeface="Adobe Fan Heiti Std B" panose="020B0700000000000000" pitchFamily="34" charset="-128"/>
                <a:ea typeface="Adobe Fan Heiti Std B" panose="020B0700000000000000" pitchFamily="34" charset="-128"/>
              </a:rPr>
              <a:t>CLOCK</a:t>
            </a:r>
          </a:p>
        </p:txBody>
      </p:sp>
      <p:pic>
        <p:nvPicPr>
          <p:cNvPr id="3" name="Picture 2">
            <a:extLst>
              <a:ext uri="{FF2B5EF4-FFF2-40B4-BE49-F238E27FC236}">
                <a16:creationId xmlns:a16="http://schemas.microsoft.com/office/drawing/2014/main" id="{B9E5B880-B83D-48B5-85F5-5E625B6162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84472" y="68400"/>
            <a:ext cx="3102092"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Picture 10">
            <a:extLst>
              <a:ext uri="{FF2B5EF4-FFF2-40B4-BE49-F238E27FC236}">
                <a16:creationId xmlns:a16="http://schemas.microsoft.com/office/drawing/2014/main" id="{8D151F38-11BF-49CA-9DB8-BC9D28A5DD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01268" y="68400"/>
            <a:ext cx="3102092" cy="672119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33348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3511B8-DF44-4470-A4FC-B30E55CBE851}"/>
              </a:ext>
            </a:extLst>
          </p:cNvPr>
          <p:cNvSpPr/>
          <p:nvPr/>
        </p:nvSpPr>
        <p:spPr>
          <a:xfrm>
            <a:off x="0" y="0"/>
            <a:ext cx="12192000" cy="6858000"/>
          </a:xfrm>
          <a:prstGeom prst="rect">
            <a:avLst/>
          </a:prstGeom>
          <a:gradFill>
            <a:gsLst>
              <a:gs pos="7000">
                <a:srgbClr val="00B0F0">
                  <a:alpha val="60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99865C1-9D29-49BC-99D7-7A0E56E2A8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91089" y="68400"/>
            <a:ext cx="3102092" cy="67212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5" name="TextBox 24">
            <a:extLst>
              <a:ext uri="{FF2B5EF4-FFF2-40B4-BE49-F238E27FC236}">
                <a16:creationId xmlns:a16="http://schemas.microsoft.com/office/drawing/2014/main" id="{278A5D30-43DD-4936-AA65-D3EE714F2719}"/>
              </a:ext>
            </a:extLst>
          </p:cNvPr>
          <p:cNvSpPr txBox="1"/>
          <p:nvPr/>
        </p:nvSpPr>
        <p:spPr>
          <a:xfrm>
            <a:off x="712679" y="1004420"/>
            <a:ext cx="3275662" cy="769441"/>
          </a:xfrm>
          <a:prstGeom prst="rect">
            <a:avLst/>
          </a:prstGeom>
          <a:noFill/>
        </p:spPr>
        <p:txBody>
          <a:bodyPr wrap="square" rtlCol="0">
            <a:spAutoFit/>
          </a:bodyPr>
          <a:lstStyle/>
          <a:p>
            <a:r>
              <a:rPr lang="en-US" sz="4400" b="1" dirty="0">
                <a:solidFill>
                  <a:schemeClr val="bg1"/>
                </a:solidFill>
                <a:latin typeface="Tw Cen MT" panose="020B0602020104020603" pitchFamily="34" charset="0"/>
                <a:ea typeface="Tahoma" panose="020B0604030504040204" pitchFamily="34" charset="0"/>
                <a:cs typeface="Arial" panose="020B0604020202020204" pitchFamily="34" charset="0"/>
              </a:rPr>
              <a:t>Logout</a:t>
            </a:r>
          </a:p>
        </p:txBody>
      </p:sp>
    </p:spTree>
    <p:extLst>
      <p:ext uri="{BB962C8B-B14F-4D97-AF65-F5344CB8AC3E}">
        <p14:creationId xmlns:p14="http://schemas.microsoft.com/office/powerpoint/2010/main" val="583646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Effect transition="in" filter="fade">
                                      <p:cBhvr>
                                        <p:cTn id="9" dur="1000"/>
                                        <p:tgtEl>
                                          <p:spTgt spid="25"/>
                                        </p:tgtEl>
                                      </p:cBhvr>
                                    </p:animEffect>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3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0" name="Straight Connector 319"/>
          <p:cNvCxnSpPr>
            <a:cxnSpLocks/>
          </p:cNvCxnSpPr>
          <p:nvPr/>
        </p:nvCxnSpPr>
        <p:spPr>
          <a:xfrm>
            <a:off x="8201433" y="2049930"/>
            <a:ext cx="0" cy="315666"/>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321" name="Isosceles Triangle 320"/>
          <p:cNvSpPr/>
          <p:nvPr/>
        </p:nvSpPr>
        <p:spPr>
          <a:xfrm rot="5400000">
            <a:off x="8257628" y="1970497"/>
            <a:ext cx="101018" cy="240836"/>
          </a:xfrm>
          <a:prstGeom prst="triangle">
            <a:avLst/>
          </a:prstGeom>
          <a:solidFill>
            <a:srgbClr val="A16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2" name="Straight Connector 321"/>
          <p:cNvCxnSpPr>
            <a:cxnSpLocks/>
          </p:cNvCxnSpPr>
          <p:nvPr/>
        </p:nvCxnSpPr>
        <p:spPr>
          <a:xfrm>
            <a:off x="8003224" y="1892341"/>
            <a:ext cx="0" cy="495402"/>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323" name="Isosceles Triangle 322"/>
          <p:cNvSpPr/>
          <p:nvPr/>
        </p:nvSpPr>
        <p:spPr>
          <a:xfrm rot="5400000">
            <a:off x="8059419" y="1812908"/>
            <a:ext cx="101018" cy="240836"/>
          </a:xfrm>
          <a:prstGeom prst="triangle">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Freeform: Shape 473"/>
          <p:cNvSpPr/>
          <p:nvPr/>
        </p:nvSpPr>
        <p:spPr>
          <a:xfrm flipV="1">
            <a:off x="3085170" y="1785891"/>
            <a:ext cx="379702" cy="195119"/>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p:cNvGrpSpPr/>
          <p:nvPr/>
        </p:nvGrpSpPr>
        <p:grpSpPr>
          <a:xfrm rot="16200000">
            <a:off x="3066705" y="1995457"/>
            <a:ext cx="471663" cy="432689"/>
            <a:chOff x="1173982" y="2816945"/>
            <a:chExt cx="471663" cy="690375"/>
          </a:xfrm>
        </p:grpSpPr>
        <p:sp>
          <p:nvSpPr>
            <p:cNvPr id="466" name="Rectangle 465"/>
            <p:cNvSpPr/>
            <p:nvPr/>
          </p:nvSpPr>
          <p:spPr>
            <a:xfrm>
              <a:off x="1173982" y="2816945"/>
              <a:ext cx="471663" cy="690375"/>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Rectangle 470"/>
            <p:cNvSpPr/>
            <p:nvPr/>
          </p:nvSpPr>
          <p:spPr>
            <a:xfrm>
              <a:off x="1185310" y="2823023"/>
              <a:ext cx="87980" cy="68429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p:cNvSpPr/>
            <p:nvPr/>
          </p:nvSpPr>
          <p:spPr>
            <a:xfrm>
              <a:off x="1377400" y="2823023"/>
              <a:ext cx="87980" cy="68429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Rectangle 472"/>
            <p:cNvSpPr/>
            <p:nvPr/>
          </p:nvSpPr>
          <p:spPr>
            <a:xfrm>
              <a:off x="1553878" y="2823022"/>
              <a:ext cx="87980" cy="68429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p:cNvGrpSpPr/>
          <p:nvPr/>
        </p:nvGrpSpPr>
        <p:grpSpPr>
          <a:xfrm>
            <a:off x="6234705" y="1557590"/>
            <a:ext cx="143006" cy="1761462"/>
            <a:chOff x="5986332" y="748428"/>
            <a:chExt cx="143006" cy="1761462"/>
          </a:xfrm>
        </p:grpSpPr>
        <p:cxnSp>
          <p:nvCxnSpPr>
            <p:cNvPr id="81" name="Straight Connector 80"/>
            <p:cNvCxnSpPr>
              <a:cxnSpLocks/>
            </p:cNvCxnSpPr>
            <p:nvPr/>
          </p:nvCxnSpPr>
          <p:spPr>
            <a:xfrm>
              <a:off x="6057836" y="748428"/>
              <a:ext cx="0" cy="1566147"/>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85" name="Group 84"/>
            <p:cNvGrpSpPr/>
            <p:nvPr/>
          </p:nvGrpSpPr>
          <p:grpSpPr>
            <a:xfrm>
              <a:off x="5986332" y="2308472"/>
              <a:ext cx="143006" cy="201418"/>
              <a:chOff x="5773816" y="2536235"/>
              <a:chExt cx="211274" cy="297572"/>
            </a:xfrm>
          </p:grpSpPr>
          <p:sp>
            <p:nvSpPr>
              <p:cNvPr id="83" name="Rectangle: Rounded Corners 82"/>
              <p:cNvSpPr/>
              <p:nvPr/>
            </p:nvSpPr>
            <p:spPr>
              <a:xfrm>
                <a:off x="5773816" y="2536235"/>
                <a:ext cx="211274" cy="297572"/>
              </a:xfrm>
              <a:prstGeom prst="roundRect">
                <a:avLst>
                  <a:gd name="adj" fmla="val 50000"/>
                </a:avLst>
              </a:prstGeom>
              <a:solidFill>
                <a:srgbClr val="D9C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8" name="Group 87"/>
          <p:cNvGrpSpPr/>
          <p:nvPr/>
        </p:nvGrpSpPr>
        <p:grpSpPr>
          <a:xfrm>
            <a:off x="6392409" y="1584143"/>
            <a:ext cx="143006" cy="1185537"/>
            <a:chOff x="5986332" y="1324353"/>
            <a:chExt cx="143006" cy="1185537"/>
          </a:xfrm>
        </p:grpSpPr>
        <p:cxnSp>
          <p:nvCxnSpPr>
            <p:cNvPr id="89" name="Straight Connector 88"/>
            <p:cNvCxnSpPr>
              <a:cxnSpLocks/>
            </p:cNvCxnSpPr>
            <p:nvPr/>
          </p:nvCxnSpPr>
          <p:spPr>
            <a:xfrm>
              <a:off x="6057836" y="1324353"/>
              <a:ext cx="0" cy="990222"/>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986332" y="2308472"/>
              <a:ext cx="143006" cy="201418"/>
              <a:chOff x="5773816" y="2536235"/>
              <a:chExt cx="211274" cy="297572"/>
            </a:xfrm>
          </p:grpSpPr>
          <p:sp>
            <p:nvSpPr>
              <p:cNvPr id="91" name="Rectangle: Rounded Corners 90"/>
              <p:cNvSpPr/>
              <p:nvPr/>
            </p:nvSpPr>
            <p:spPr>
              <a:xfrm>
                <a:off x="5773816" y="2536235"/>
                <a:ext cx="211274" cy="297572"/>
              </a:xfrm>
              <a:prstGeom prst="roundRect">
                <a:avLst>
                  <a:gd name="adj" fmla="val 50000"/>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4" name="Group 93"/>
          <p:cNvGrpSpPr/>
          <p:nvPr/>
        </p:nvGrpSpPr>
        <p:grpSpPr>
          <a:xfrm>
            <a:off x="6069844" y="1646062"/>
            <a:ext cx="143006" cy="1185537"/>
            <a:chOff x="5986332" y="1324353"/>
            <a:chExt cx="143006" cy="1185537"/>
          </a:xfrm>
        </p:grpSpPr>
        <p:cxnSp>
          <p:nvCxnSpPr>
            <p:cNvPr id="95" name="Straight Connector 94"/>
            <p:cNvCxnSpPr>
              <a:cxnSpLocks/>
            </p:cNvCxnSpPr>
            <p:nvPr/>
          </p:nvCxnSpPr>
          <p:spPr>
            <a:xfrm>
              <a:off x="6057836" y="1324353"/>
              <a:ext cx="0" cy="990222"/>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5986332" y="2308472"/>
              <a:ext cx="143006" cy="201418"/>
              <a:chOff x="5773816" y="2536235"/>
              <a:chExt cx="211274" cy="297572"/>
            </a:xfrm>
          </p:grpSpPr>
          <p:sp>
            <p:nvSpPr>
              <p:cNvPr id="97" name="Rectangle: Rounded Corners 96"/>
              <p:cNvSpPr/>
              <p:nvPr/>
            </p:nvSpPr>
            <p:spPr>
              <a:xfrm>
                <a:off x="5773816" y="2536235"/>
                <a:ext cx="211274" cy="297572"/>
              </a:xfrm>
              <a:prstGeom prst="roundRect">
                <a:avLst>
                  <a:gd name="adj" fmla="val 50000"/>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4" name="Group 63"/>
          <p:cNvGrpSpPr/>
          <p:nvPr/>
        </p:nvGrpSpPr>
        <p:grpSpPr>
          <a:xfrm>
            <a:off x="5924028" y="1656789"/>
            <a:ext cx="143006" cy="821332"/>
            <a:chOff x="5986332" y="1688558"/>
            <a:chExt cx="143006" cy="821332"/>
          </a:xfrm>
        </p:grpSpPr>
        <p:cxnSp>
          <p:nvCxnSpPr>
            <p:cNvPr id="65" name="Straight Connector 64"/>
            <p:cNvCxnSpPr>
              <a:cxnSpLocks/>
            </p:cNvCxnSpPr>
            <p:nvPr/>
          </p:nvCxnSpPr>
          <p:spPr>
            <a:xfrm>
              <a:off x="6057836" y="1688558"/>
              <a:ext cx="0" cy="626017"/>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5986332" y="2308472"/>
              <a:ext cx="143006" cy="201418"/>
              <a:chOff x="5773816" y="2536235"/>
              <a:chExt cx="211274" cy="297572"/>
            </a:xfrm>
          </p:grpSpPr>
          <p:sp>
            <p:nvSpPr>
              <p:cNvPr id="67" name="Rectangle: Rounded Corners 66"/>
              <p:cNvSpPr/>
              <p:nvPr/>
            </p:nvSpPr>
            <p:spPr>
              <a:xfrm>
                <a:off x="5773816" y="2536235"/>
                <a:ext cx="211274" cy="297572"/>
              </a:xfrm>
              <a:prstGeom prst="roundRect">
                <a:avLst>
                  <a:gd name="adj" fmla="val 50000"/>
                </a:avLst>
              </a:prstGeom>
              <a:solidFill>
                <a:srgbClr val="D9C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1" name="Group 70"/>
          <p:cNvGrpSpPr/>
          <p:nvPr/>
        </p:nvGrpSpPr>
        <p:grpSpPr>
          <a:xfrm>
            <a:off x="6562496" y="1671229"/>
            <a:ext cx="143006" cy="760398"/>
            <a:chOff x="5986332" y="1749492"/>
            <a:chExt cx="143006" cy="760398"/>
          </a:xfrm>
        </p:grpSpPr>
        <p:cxnSp>
          <p:nvCxnSpPr>
            <p:cNvPr id="79" name="Straight Connector 78"/>
            <p:cNvCxnSpPr>
              <a:cxnSpLocks/>
            </p:cNvCxnSpPr>
            <p:nvPr/>
          </p:nvCxnSpPr>
          <p:spPr>
            <a:xfrm>
              <a:off x="6057836" y="1749492"/>
              <a:ext cx="0" cy="565083"/>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5986332" y="2308472"/>
              <a:ext cx="143006" cy="201418"/>
              <a:chOff x="5773816" y="2536235"/>
              <a:chExt cx="211274" cy="297572"/>
            </a:xfrm>
          </p:grpSpPr>
          <p:sp>
            <p:nvSpPr>
              <p:cNvPr id="82" name="Rectangle: Rounded Corners 81"/>
              <p:cNvSpPr/>
              <p:nvPr/>
            </p:nvSpPr>
            <p:spPr>
              <a:xfrm>
                <a:off x="5773816" y="2536235"/>
                <a:ext cx="211274" cy="297572"/>
              </a:xfrm>
              <a:prstGeom prst="roundRect">
                <a:avLst>
                  <a:gd name="adj" fmla="val 50000"/>
                </a:avLst>
              </a:prstGeom>
              <a:solidFill>
                <a:srgbClr val="D9C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99" name="Straight Connector 98"/>
          <p:cNvCxnSpPr>
            <a:cxnSpLocks/>
          </p:cNvCxnSpPr>
          <p:nvPr/>
        </p:nvCxnSpPr>
        <p:spPr>
          <a:xfrm>
            <a:off x="5820666" y="1688546"/>
            <a:ext cx="0" cy="793366"/>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sp>
        <p:nvSpPr>
          <p:cNvPr id="101" name="Rectangle: Rounded Corners 100"/>
          <p:cNvSpPr/>
          <p:nvPr/>
        </p:nvSpPr>
        <p:spPr>
          <a:xfrm>
            <a:off x="5749162" y="2475809"/>
            <a:ext cx="143006" cy="201418"/>
          </a:xfrm>
          <a:prstGeom prst="roundRect">
            <a:avLst>
              <a:gd name="adj" fmla="val 50000"/>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p:cNvSpPr/>
          <p:nvPr/>
        </p:nvSpPr>
        <p:spPr>
          <a:xfrm>
            <a:off x="5749162" y="2562987"/>
            <a:ext cx="143006" cy="3182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p:cNvGrpSpPr/>
          <p:nvPr/>
        </p:nvGrpSpPr>
        <p:grpSpPr>
          <a:xfrm>
            <a:off x="6741903" y="1723659"/>
            <a:ext cx="143006" cy="999682"/>
            <a:chOff x="5986332" y="1510208"/>
            <a:chExt cx="143006" cy="999682"/>
          </a:xfrm>
        </p:grpSpPr>
        <p:cxnSp>
          <p:nvCxnSpPr>
            <p:cNvPr id="104" name="Straight Connector 103"/>
            <p:cNvCxnSpPr>
              <a:cxnSpLocks/>
            </p:cNvCxnSpPr>
            <p:nvPr/>
          </p:nvCxnSpPr>
          <p:spPr>
            <a:xfrm>
              <a:off x="6057836" y="1510208"/>
              <a:ext cx="0" cy="804367"/>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5986332" y="2308472"/>
              <a:ext cx="143006" cy="201418"/>
              <a:chOff x="5773816" y="2536235"/>
              <a:chExt cx="211274" cy="297572"/>
            </a:xfrm>
          </p:grpSpPr>
          <p:sp>
            <p:nvSpPr>
              <p:cNvPr id="106" name="Rectangle: Rounded Corners 105"/>
              <p:cNvSpPr/>
              <p:nvPr/>
            </p:nvSpPr>
            <p:spPr>
              <a:xfrm>
                <a:off x="5773816" y="2536235"/>
                <a:ext cx="211274" cy="297572"/>
              </a:xfrm>
              <a:prstGeom prst="roundRect">
                <a:avLst>
                  <a:gd name="adj" fmla="val 50000"/>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p:nvSpPr>
            <p:spPr>
              <a:xfrm>
                <a:off x="5773816" y="2665031"/>
                <a:ext cx="211274" cy="4701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8" name="Rectangle 77"/>
          <p:cNvSpPr/>
          <p:nvPr/>
        </p:nvSpPr>
        <p:spPr>
          <a:xfrm>
            <a:off x="6289145" y="1366403"/>
            <a:ext cx="45719" cy="179488"/>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6" name="Straight Connector 445"/>
          <p:cNvCxnSpPr>
            <a:cxnSpLocks/>
          </p:cNvCxnSpPr>
          <p:nvPr/>
        </p:nvCxnSpPr>
        <p:spPr>
          <a:xfrm>
            <a:off x="5619469" y="1816454"/>
            <a:ext cx="0" cy="809172"/>
          </a:xfrm>
          <a:prstGeom prst="line">
            <a:avLst/>
          </a:prstGeom>
          <a:ln w="25400">
            <a:solidFill>
              <a:srgbClr val="C1B59E"/>
            </a:solidFill>
          </a:ln>
        </p:spPr>
        <p:style>
          <a:lnRef idx="1">
            <a:schemeClr val="accent1"/>
          </a:lnRef>
          <a:fillRef idx="0">
            <a:schemeClr val="accent1"/>
          </a:fillRef>
          <a:effectRef idx="0">
            <a:schemeClr val="accent1"/>
          </a:effectRef>
          <a:fontRef idx="minor">
            <a:schemeClr val="tx1"/>
          </a:fontRef>
        </p:style>
      </p:cxnSp>
      <p:sp>
        <p:nvSpPr>
          <p:cNvPr id="448" name="Rectangle: Rounded Corners 447"/>
          <p:cNvSpPr/>
          <p:nvPr/>
        </p:nvSpPr>
        <p:spPr>
          <a:xfrm>
            <a:off x="5547965" y="2619523"/>
            <a:ext cx="143006" cy="201418"/>
          </a:xfrm>
          <a:prstGeom prst="roundRect">
            <a:avLst>
              <a:gd name="adj" fmla="val 50000"/>
            </a:avLst>
          </a:prstGeom>
          <a:solidFill>
            <a:srgbClr val="D9C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Rectangle 448"/>
          <p:cNvSpPr/>
          <p:nvPr/>
        </p:nvSpPr>
        <p:spPr>
          <a:xfrm>
            <a:off x="5547965" y="2706701"/>
            <a:ext cx="143006" cy="3182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4960711" y="1550340"/>
            <a:ext cx="2635138" cy="2654288"/>
            <a:chOff x="4960711" y="1543990"/>
            <a:chExt cx="2635138" cy="2654288"/>
          </a:xfrm>
        </p:grpSpPr>
        <p:sp>
          <p:nvSpPr>
            <p:cNvPr id="72" name="Arc 71"/>
            <p:cNvSpPr/>
            <p:nvPr/>
          </p:nvSpPr>
          <p:spPr>
            <a:xfrm rot="10800000">
              <a:off x="4960711" y="1551240"/>
              <a:ext cx="2635138" cy="2647038"/>
            </a:xfrm>
            <a:prstGeom prst="arc">
              <a:avLst>
                <a:gd name="adj1" fmla="val 419542"/>
                <a:gd name="adj2" fmla="val 10367194"/>
              </a:avLst>
            </a:prstGeom>
            <a:ln w="146050" cap="rnd">
              <a:solidFill>
                <a:srgbClr val="201B18"/>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p:cNvSpPr/>
            <p:nvPr/>
          </p:nvSpPr>
          <p:spPr>
            <a:xfrm rot="10800000">
              <a:off x="4960711" y="1543990"/>
              <a:ext cx="2635138" cy="2647038"/>
            </a:xfrm>
            <a:prstGeom prst="arc">
              <a:avLst>
                <a:gd name="adj1" fmla="val 419542"/>
                <a:gd name="adj2" fmla="val 10367194"/>
              </a:avLst>
            </a:prstGeom>
            <a:ln w="38100" cap="rnd">
              <a:solidFill>
                <a:srgbClr val="F2F1DB"/>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40" name="Rectangle 339"/>
          <p:cNvSpPr/>
          <p:nvPr/>
        </p:nvSpPr>
        <p:spPr>
          <a:xfrm rot="5400000">
            <a:off x="7627922" y="2706558"/>
            <a:ext cx="2810251" cy="774228"/>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Rectangle 340"/>
          <p:cNvSpPr/>
          <p:nvPr/>
        </p:nvSpPr>
        <p:spPr>
          <a:xfrm rot="5400000">
            <a:off x="6363139" y="3199208"/>
            <a:ext cx="1905880" cy="697078"/>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Rectangle 343"/>
          <p:cNvSpPr/>
          <p:nvPr/>
        </p:nvSpPr>
        <p:spPr>
          <a:xfrm rot="10800000">
            <a:off x="7061994" y="2839993"/>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p:cNvSpPr/>
          <p:nvPr/>
        </p:nvSpPr>
        <p:spPr>
          <a:xfrm rot="10800000">
            <a:off x="7061993" y="3159751"/>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p:cNvSpPr/>
          <p:nvPr/>
        </p:nvSpPr>
        <p:spPr>
          <a:xfrm rot="10800000">
            <a:off x="7061992" y="3479509"/>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p:cNvSpPr/>
          <p:nvPr/>
        </p:nvSpPr>
        <p:spPr>
          <a:xfrm rot="10800000">
            <a:off x="7061991" y="3799267"/>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Rectangle 347"/>
          <p:cNvSpPr/>
          <p:nvPr/>
        </p:nvSpPr>
        <p:spPr>
          <a:xfrm rot="10800000">
            <a:off x="7061990" y="4119025"/>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ectangle 348"/>
          <p:cNvSpPr/>
          <p:nvPr/>
        </p:nvSpPr>
        <p:spPr>
          <a:xfrm rot="5400000">
            <a:off x="5975254" y="3293409"/>
            <a:ext cx="1709399" cy="750848"/>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p:cNvSpPr/>
          <p:nvPr/>
        </p:nvSpPr>
        <p:spPr>
          <a:xfrm rot="5400000">
            <a:off x="6768043" y="2942519"/>
            <a:ext cx="123819" cy="506564"/>
          </a:xfrm>
          <a:prstGeom prst="rect">
            <a:avLst/>
          </a:prstGeom>
          <a:solidFill>
            <a:srgbClr val="8E8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p:cNvSpPr/>
          <p:nvPr/>
        </p:nvSpPr>
        <p:spPr>
          <a:xfrm rot="5400000">
            <a:off x="6768042" y="3169149"/>
            <a:ext cx="123819" cy="50656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Rectangle 351"/>
          <p:cNvSpPr/>
          <p:nvPr/>
        </p:nvSpPr>
        <p:spPr>
          <a:xfrm rot="5400000">
            <a:off x="6768041" y="3395779"/>
            <a:ext cx="123819" cy="506564"/>
          </a:xfrm>
          <a:prstGeom prst="rect">
            <a:avLst/>
          </a:prstGeom>
          <a:solidFill>
            <a:srgbClr val="8E8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p:cNvSpPr/>
          <p:nvPr/>
        </p:nvSpPr>
        <p:spPr>
          <a:xfrm rot="5400000">
            <a:off x="6768040" y="3622409"/>
            <a:ext cx="123819" cy="50656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Rectangle 353"/>
          <p:cNvSpPr/>
          <p:nvPr/>
        </p:nvSpPr>
        <p:spPr>
          <a:xfrm rot="5400000">
            <a:off x="6768039" y="3849039"/>
            <a:ext cx="123819" cy="506564"/>
          </a:xfrm>
          <a:prstGeom prst="rect">
            <a:avLst/>
          </a:prstGeom>
          <a:solidFill>
            <a:srgbClr val="8E85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Rectangle 354"/>
          <p:cNvSpPr/>
          <p:nvPr/>
        </p:nvSpPr>
        <p:spPr>
          <a:xfrm rot="5400000">
            <a:off x="6768038" y="4075669"/>
            <a:ext cx="123819" cy="50656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6" name="Straight Connector 355"/>
          <p:cNvCxnSpPr/>
          <p:nvPr/>
        </p:nvCxnSpPr>
        <p:spPr>
          <a:xfrm>
            <a:off x="6450189" y="2962184"/>
            <a:ext cx="260867" cy="0"/>
          </a:xfrm>
          <a:prstGeom prst="line">
            <a:avLst/>
          </a:prstGeom>
          <a:ln w="19050">
            <a:solidFill>
              <a:srgbClr val="F2F1DB"/>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cxnSpLocks/>
          </p:cNvCxnSpPr>
          <p:nvPr/>
        </p:nvCxnSpPr>
        <p:spPr>
          <a:xfrm>
            <a:off x="6450189" y="3033409"/>
            <a:ext cx="177340" cy="0"/>
          </a:xfrm>
          <a:prstGeom prst="line">
            <a:avLst/>
          </a:prstGeom>
          <a:ln w="19050">
            <a:solidFill>
              <a:srgbClr val="F2F1DB"/>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6944511" y="2962184"/>
            <a:ext cx="260867" cy="0"/>
          </a:xfrm>
          <a:prstGeom prst="line">
            <a:avLst/>
          </a:prstGeom>
          <a:ln w="19050">
            <a:solidFill>
              <a:srgbClr val="F2F1DB"/>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cxnSpLocks/>
          </p:cNvCxnSpPr>
          <p:nvPr/>
        </p:nvCxnSpPr>
        <p:spPr>
          <a:xfrm>
            <a:off x="7028038" y="3033409"/>
            <a:ext cx="177340" cy="0"/>
          </a:xfrm>
          <a:prstGeom prst="line">
            <a:avLst/>
          </a:prstGeom>
          <a:ln w="19050">
            <a:solidFill>
              <a:srgbClr val="F2F1DB"/>
            </a:solidFill>
          </a:ln>
        </p:spPr>
        <p:style>
          <a:lnRef idx="1">
            <a:schemeClr val="accent1"/>
          </a:lnRef>
          <a:fillRef idx="0">
            <a:schemeClr val="accent1"/>
          </a:fillRef>
          <a:effectRef idx="0">
            <a:schemeClr val="accent1"/>
          </a:effectRef>
          <a:fontRef idx="minor">
            <a:schemeClr val="tx1"/>
          </a:fontRef>
        </p:style>
      </p:cxnSp>
      <p:sp>
        <p:nvSpPr>
          <p:cNvPr id="362" name="Rectangle 361"/>
          <p:cNvSpPr/>
          <p:nvPr/>
        </p:nvSpPr>
        <p:spPr>
          <a:xfrm rot="10800000">
            <a:off x="7392882" y="2813440"/>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ectangle 362"/>
          <p:cNvSpPr/>
          <p:nvPr/>
        </p:nvSpPr>
        <p:spPr>
          <a:xfrm rot="16200000" flipH="1">
            <a:off x="7282111" y="2354555"/>
            <a:ext cx="58372" cy="705629"/>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Rectangle 363"/>
          <p:cNvSpPr/>
          <p:nvPr/>
        </p:nvSpPr>
        <p:spPr>
          <a:xfrm rot="10800000">
            <a:off x="7421607" y="3576126"/>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Rectangle 364"/>
          <p:cNvSpPr/>
          <p:nvPr/>
        </p:nvSpPr>
        <p:spPr>
          <a:xfrm rot="10800000">
            <a:off x="7421607" y="3919912"/>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Rectangle 365"/>
          <p:cNvSpPr/>
          <p:nvPr/>
        </p:nvSpPr>
        <p:spPr>
          <a:xfrm rot="10800000">
            <a:off x="7421607" y="4263698"/>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Rectangle 367"/>
          <p:cNvSpPr/>
          <p:nvPr/>
        </p:nvSpPr>
        <p:spPr>
          <a:xfrm rot="5400000">
            <a:off x="7355535" y="2705851"/>
            <a:ext cx="2131907" cy="1453980"/>
          </a:xfrm>
          <a:prstGeom prst="rect">
            <a:avLst/>
          </a:prstGeom>
          <a:solidFill>
            <a:srgbClr val="A16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Rectangle 368"/>
          <p:cNvSpPr/>
          <p:nvPr/>
        </p:nvSpPr>
        <p:spPr>
          <a:xfrm>
            <a:off x="8735526" y="2580775"/>
            <a:ext cx="234265" cy="1927557"/>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0" name="Group 369"/>
          <p:cNvGrpSpPr/>
          <p:nvPr/>
        </p:nvGrpSpPr>
        <p:grpSpPr>
          <a:xfrm>
            <a:off x="8565245" y="2021173"/>
            <a:ext cx="583234" cy="583234"/>
            <a:chOff x="7541591" y="2544059"/>
            <a:chExt cx="583234" cy="583234"/>
          </a:xfrm>
        </p:grpSpPr>
        <p:sp>
          <p:nvSpPr>
            <p:cNvPr id="371" name="Oval 370"/>
            <p:cNvSpPr/>
            <p:nvPr/>
          </p:nvSpPr>
          <p:spPr>
            <a:xfrm>
              <a:off x="7541591" y="2544059"/>
              <a:ext cx="583234" cy="583234"/>
            </a:xfrm>
            <a:prstGeom prst="ellipse">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2" name="Group 371"/>
            <p:cNvGrpSpPr/>
            <p:nvPr/>
          </p:nvGrpSpPr>
          <p:grpSpPr>
            <a:xfrm>
              <a:off x="7684466" y="2683921"/>
              <a:ext cx="297484" cy="282308"/>
              <a:chOff x="7638512" y="2639152"/>
              <a:chExt cx="389392" cy="343640"/>
            </a:xfrm>
          </p:grpSpPr>
          <p:sp>
            <p:nvSpPr>
              <p:cNvPr id="373" name="Freeform: Shape 372"/>
              <p:cNvSpPr/>
              <p:nvPr/>
            </p:nvSpPr>
            <p:spPr>
              <a:xfrm flipV="1">
                <a:off x="7638512" y="2639152"/>
                <a:ext cx="389392" cy="196524"/>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4" name="Straight Connector 373"/>
              <p:cNvCxnSpPr>
                <a:cxnSpLocks/>
              </p:cNvCxnSpPr>
              <p:nvPr/>
            </p:nvCxnSpPr>
            <p:spPr>
              <a:xfrm>
                <a:off x="7689594" y="2798777"/>
                <a:ext cx="0" cy="153349"/>
              </a:xfrm>
              <a:prstGeom prst="line">
                <a:avLst/>
              </a:prstGeom>
              <a:solidFill>
                <a:srgbClr val="D4C7A2"/>
              </a:solidFill>
              <a:ln w="19050">
                <a:solidFill>
                  <a:srgbClr val="D4C7A2"/>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cxnSpLocks/>
              </p:cNvCxnSpPr>
              <p:nvPr/>
            </p:nvCxnSpPr>
            <p:spPr>
              <a:xfrm>
                <a:off x="7827707" y="2829443"/>
                <a:ext cx="0" cy="153349"/>
              </a:xfrm>
              <a:prstGeom prst="line">
                <a:avLst/>
              </a:prstGeom>
              <a:solidFill>
                <a:srgbClr val="D4C7A2"/>
              </a:solidFill>
              <a:ln w="19050">
                <a:solidFill>
                  <a:srgbClr val="D4C7A2"/>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cxnSpLocks/>
              </p:cNvCxnSpPr>
              <p:nvPr/>
            </p:nvCxnSpPr>
            <p:spPr>
              <a:xfrm>
                <a:off x="7956295" y="2798777"/>
                <a:ext cx="0" cy="153349"/>
              </a:xfrm>
              <a:prstGeom prst="line">
                <a:avLst/>
              </a:prstGeom>
              <a:solidFill>
                <a:srgbClr val="D4C7A2"/>
              </a:solidFill>
              <a:ln w="19050">
                <a:solidFill>
                  <a:srgbClr val="D4C7A2"/>
                </a:solidFill>
              </a:ln>
            </p:spPr>
            <p:style>
              <a:lnRef idx="1">
                <a:schemeClr val="accent1"/>
              </a:lnRef>
              <a:fillRef idx="0">
                <a:schemeClr val="accent1"/>
              </a:fillRef>
              <a:effectRef idx="0">
                <a:schemeClr val="accent1"/>
              </a:effectRef>
              <a:fontRef idx="minor">
                <a:schemeClr val="tx1"/>
              </a:fontRef>
            </p:style>
          </p:cxnSp>
        </p:grpSp>
      </p:grpSp>
      <p:cxnSp>
        <p:nvCxnSpPr>
          <p:cNvPr id="377" name="Straight Connector 376"/>
          <p:cNvCxnSpPr>
            <a:cxnSpLocks/>
          </p:cNvCxnSpPr>
          <p:nvPr/>
        </p:nvCxnSpPr>
        <p:spPr>
          <a:xfrm>
            <a:off x="8684754" y="2494375"/>
            <a:ext cx="0" cy="2004420"/>
          </a:xfrm>
          <a:prstGeom prst="line">
            <a:avLst/>
          </a:prstGeom>
          <a:ln w="28575">
            <a:solidFill>
              <a:srgbClr val="38221E"/>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cxnSpLocks/>
          </p:cNvCxnSpPr>
          <p:nvPr/>
        </p:nvCxnSpPr>
        <p:spPr>
          <a:xfrm>
            <a:off x="9011954" y="2494375"/>
            <a:ext cx="0" cy="2004420"/>
          </a:xfrm>
          <a:prstGeom prst="line">
            <a:avLst/>
          </a:prstGeom>
          <a:ln w="28575">
            <a:solidFill>
              <a:srgbClr val="38221E"/>
            </a:solidFill>
          </a:ln>
        </p:spPr>
        <p:style>
          <a:lnRef idx="1">
            <a:schemeClr val="accent1"/>
          </a:lnRef>
          <a:fillRef idx="0">
            <a:schemeClr val="accent1"/>
          </a:fillRef>
          <a:effectRef idx="0">
            <a:schemeClr val="accent1"/>
          </a:effectRef>
          <a:fontRef idx="minor">
            <a:schemeClr val="tx1"/>
          </a:fontRef>
        </p:style>
      </p:cxnSp>
      <p:grpSp>
        <p:nvGrpSpPr>
          <p:cNvPr id="379" name="Group 378"/>
          <p:cNvGrpSpPr/>
          <p:nvPr/>
        </p:nvGrpSpPr>
        <p:grpSpPr>
          <a:xfrm>
            <a:off x="7801901" y="2645187"/>
            <a:ext cx="100063" cy="126066"/>
            <a:chOff x="6134100" y="1676400"/>
            <a:chExt cx="419100" cy="533400"/>
          </a:xfrm>
        </p:grpSpPr>
        <p:sp>
          <p:nvSpPr>
            <p:cNvPr id="380" name="Rectangle 379"/>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ectangle 380"/>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2" name="Group 381"/>
          <p:cNvGrpSpPr/>
          <p:nvPr/>
        </p:nvGrpSpPr>
        <p:grpSpPr>
          <a:xfrm>
            <a:off x="8041807" y="2654168"/>
            <a:ext cx="100063" cy="126066"/>
            <a:chOff x="6134100" y="1676400"/>
            <a:chExt cx="419100" cy="533400"/>
          </a:xfrm>
        </p:grpSpPr>
        <p:sp>
          <p:nvSpPr>
            <p:cNvPr id="383" name="Rectangle 382"/>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Rectangle 383"/>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5" name="Group 384"/>
          <p:cNvGrpSpPr/>
          <p:nvPr/>
        </p:nvGrpSpPr>
        <p:grpSpPr>
          <a:xfrm>
            <a:off x="8281713" y="2663149"/>
            <a:ext cx="100063" cy="126066"/>
            <a:chOff x="6134100" y="1676400"/>
            <a:chExt cx="419100" cy="533400"/>
          </a:xfrm>
        </p:grpSpPr>
        <p:sp>
          <p:nvSpPr>
            <p:cNvPr id="386" name="Rectangle 385"/>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ectangle 386"/>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8" name="Group 387"/>
          <p:cNvGrpSpPr/>
          <p:nvPr/>
        </p:nvGrpSpPr>
        <p:grpSpPr>
          <a:xfrm>
            <a:off x="7791590" y="2879171"/>
            <a:ext cx="100063" cy="126066"/>
            <a:chOff x="6134100" y="1676400"/>
            <a:chExt cx="419100" cy="533400"/>
          </a:xfrm>
        </p:grpSpPr>
        <p:sp>
          <p:nvSpPr>
            <p:cNvPr id="389" name="Rectangle 388"/>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Rectangle 389"/>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90"/>
          <p:cNvGrpSpPr/>
          <p:nvPr/>
        </p:nvGrpSpPr>
        <p:grpSpPr>
          <a:xfrm>
            <a:off x="7795349" y="3132768"/>
            <a:ext cx="100063" cy="126066"/>
            <a:chOff x="6134100" y="1676400"/>
            <a:chExt cx="419100" cy="533400"/>
          </a:xfrm>
        </p:grpSpPr>
        <p:sp>
          <p:nvSpPr>
            <p:cNvPr id="392" name="Rectangle 391"/>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4" name="Group 393"/>
          <p:cNvGrpSpPr/>
          <p:nvPr/>
        </p:nvGrpSpPr>
        <p:grpSpPr>
          <a:xfrm>
            <a:off x="7799108" y="3386365"/>
            <a:ext cx="100063" cy="126066"/>
            <a:chOff x="6134100" y="1676400"/>
            <a:chExt cx="419100" cy="533400"/>
          </a:xfrm>
        </p:grpSpPr>
        <p:sp>
          <p:nvSpPr>
            <p:cNvPr id="395" name="Rectangle 394"/>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Rectangle 395"/>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7" name="Group 396"/>
          <p:cNvGrpSpPr/>
          <p:nvPr/>
        </p:nvGrpSpPr>
        <p:grpSpPr>
          <a:xfrm>
            <a:off x="7802867" y="3639962"/>
            <a:ext cx="100063" cy="126066"/>
            <a:chOff x="6134100" y="1676400"/>
            <a:chExt cx="419100" cy="533400"/>
          </a:xfrm>
        </p:grpSpPr>
        <p:sp>
          <p:nvSpPr>
            <p:cNvPr id="398" name="Rectangle 397"/>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Rectangle 398"/>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0" name="Group 399"/>
          <p:cNvGrpSpPr/>
          <p:nvPr/>
        </p:nvGrpSpPr>
        <p:grpSpPr>
          <a:xfrm>
            <a:off x="7806626" y="3893559"/>
            <a:ext cx="100063" cy="126066"/>
            <a:chOff x="6134100" y="1676400"/>
            <a:chExt cx="419100" cy="533400"/>
          </a:xfrm>
        </p:grpSpPr>
        <p:sp>
          <p:nvSpPr>
            <p:cNvPr id="401" name="Rectangle 400"/>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ectangle 401"/>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3" name="Group 402"/>
          <p:cNvGrpSpPr/>
          <p:nvPr/>
        </p:nvGrpSpPr>
        <p:grpSpPr>
          <a:xfrm>
            <a:off x="7810385" y="4147156"/>
            <a:ext cx="100063" cy="126066"/>
            <a:chOff x="6134100" y="1676400"/>
            <a:chExt cx="419100" cy="533400"/>
          </a:xfrm>
        </p:grpSpPr>
        <p:sp>
          <p:nvSpPr>
            <p:cNvPr id="404" name="Rectangle 403"/>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Rectangle 404"/>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6" name="Group 405"/>
          <p:cNvGrpSpPr/>
          <p:nvPr/>
        </p:nvGrpSpPr>
        <p:grpSpPr>
          <a:xfrm>
            <a:off x="8033930" y="2888554"/>
            <a:ext cx="100063" cy="126066"/>
            <a:chOff x="6134100" y="1676400"/>
            <a:chExt cx="419100" cy="533400"/>
          </a:xfrm>
        </p:grpSpPr>
        <p:sp>
          <p:nvSpPr>
            <p:cNvPr id="407" name="Rectangle 406"/>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Rectangle 407"/>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p:cNvGrpSpPr/>
          <p:nvPr/>
        </p:nvGrpSpPr>
        <p:grpSpPr>
          <a:xfrm>
            <a:off x="8030552" y="3130801"/>
            <a:ext cx="100063" cy="126066"/>
            <a:chOff x="6134100" y="1676400"/>
            <a:chExt cx="419100" cy="533400"/>
          </a:xfrm>
        </p:grpSpPr>
        <p:sp>
          <p:nvSpPr>
            <p:cNvPr id="410" name="Rectangle 409"/>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Rectangle 410"/>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 name="Group 411"/>
          <p:cNvGrpSpPr/>
          <p:nvPr/>
        </p:nvGrpSpPr>
        <p:grpSpPr>
          <a:xfrm>
            <a:off x="8027174" y="3373048"/>
            <a:ext cx="100063" cy="126066"/>
            <a:chOff x="6134100" y="1676400"/>
            <a:chExt cx="419100" cy="533400"/>
          </a:xfrm>
        </p:grpSpPr>
        <p:sp>
          <p:nvSpPr>
            <p:cNvPr id="413" name="Rectangle 412"/>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Rectangle 413"/>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5" name="Group 414"/>
          <p:cNvGrpSpPr/>
          <p:nvPr/>
        </p:nvGrpSpPr>
        <p:grpSpPr>
          <a:xfrm>
            <a:off x="8023796" y="3615295"/>
            <a:ext cx="100063" cy="126066"/>
            <a:chOff x="6134100" y="1676400"/>
            <a:chExt cx="419100" cy="533400"/>
          </a:xfrm>
        </p:grpSpPr>
        <p:sp>
          <p:nvSpPr>
            <p:cNvPr id="416" name="Rectangle 415"/>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Rectangle 416"/>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8" name="Group 417"/>
          <p:cNvGrpSpPr/>
          <p:nvPr/>
        </p:nvGrpSpPr>
        <p:grpSpPr>
          <a:xfrm>
            <a:off x="8020418" y="3857542"/>
            <a:ext cx="100063" cy="126066"/>
            <a:chOff x="6134100" y="1676400"/>
            <a:chExt cx="419100" cy="533400"/>
          </a:xfrm>
        </p:grpSpPr>
        <p:sp>
          <p:nvSpPr>
            <p:cNvPr id="419" name="Rectangle 418"/>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Rectangle 419"/>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1" name="Group 420"/>
          <p:cNvGrpSpPr/>
          <p:nvPr/>
        </p:nvGrpSpPr>
        <p:grpSpPr>
          <a:xfrm>
            <a:off x="8017040" y="4099789"/>
            <a:ext cx="100063" cy="126066"/>
            <a:chOff x="6134100" y="1676400"/>
            <a:chExt cx="419100" cy="533400"/>
          </a:xfrm>
        </p:grpSpPr>
        <p:sp>
          <p:nvSpPr>
            <p:cNvPr id="422" name="Rectangle 421"/>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4" name="Group 423"/>
          <p:cNvGrpSpPr/>
          <p:nvPr/>
        </p:nvGrpSpPr>
        <p:grpSpPr>
          <a:xfrm>
            <a:off x="8267022" y="3133891"/>
            <a:ext cx="100063" cy="126066"/>
            <a:chOff x="6134100" y="1676400"/>
            <a:chExt cx="419100" cy="533400"/>
          </a:xfrm>
        </p:grpSpPr>
        <p:sp>
          <p:nvSpPr>
            <p:cNvPr id="425" name="Rectangle 424"/>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ectangle 425"/>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7" name="Rectangle 426"/>
          <p:cNvSpPr/>
          <p:nvPr/>
        </p:nvSpPr>
        <p:spPr>
          <a:xfrm>
            <a:off x="8476162" y="2366886"/>
            <a:ext cx="60697" cy="2131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Rectangle 427"/>
          <p:cNvSpPr/>
          <p:nvPr/>
        </p:nvSpPr>
        <p:spPr>
          <a:xfrm rot="10800000">
            <a:off x="8708120" y="1764664"/>
            <a:ext cx="103127" cy="16649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Rectangle 428"/>
          <p:cNvSpPr/>
          <p:nvPr/>
        </p:nvSpPr>
        <p:spPr>
          <a:xfrm rot="10800000">
            <a:off x="9241520" y="1764664"/>
            <a:ext cx="103127" cy="166494"/>
          </a:xfrm>
          <a:prstGeom prst="rect">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Rectangle 429"/>
          <p:cNvSpPr/>
          <p:nvPr/>
        </p:nvSpPr>
        <p:spPr>
          <a:xfrm rot="10800000">
            <a:off x="9243967" y="2121508"/>
            <a:ext cx="103127" cy="16649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Rectangle 430"/>
          <p:cNvSpPr/>
          <p:nvPr/>
        </p:nvSpPr>
        <p:spPr>
          <a:xfrm rot="10800000">
            <a:off x="9246414" y="2478352"/>
            <a:ext cx="103127" cy="166494"/>
          </a:xfrm>
          <a:prstGeom prst="rect">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Rectangle 431"/>
          <p:cNvSpPr/>
          <p:nvPr/>
        </p:nvSpPr>
        <p:spPr>
          <a:xfrm rot="10800000">
            <a:off x="9248861" y="2835196"/>
            <a:ext cx="103127" cy="16649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Rectangle 432"/>
          <p:cNvSpPr/>
          <p:nvPr/>
        </p:nvSpPr>
        <p:spPr>
          <a:xfrm rot="10800000">
            <a:off x="9251308" y="3192040"/>
            <a:ext cx="103127" cy="166494"/>
          </a:xfrm>
          <a:prstGeom prst="rect">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ectangle 433"/>
          <p:cNvSpPr/>
          <p:nvPr/>
        </p:nvSpPr>
        <p:spPr>
          <a:xfrm rot="10800000">
            <a:off x="9253755" y="3548884"/>
            <a:ext cx="103127" cy="16649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ectangle 434"/>
          <p:cNvSpPr/>
          <p:nvPr/>
        </p:nvSpPr>
        <p:spPr>
          <a:xfrm rot="10800000">
            <a:off x="9256202" y="3905728"/>
            <a:ext cx="103127" cy="166494"/>
          </a:xfrm>
          <a:prstGeom prst="rect">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ectangle 435"/>
          <p:cNvSpPr/>
          <p:nvPr/>
        </p:nvSpPr>
        <p:spPr>
          <a:xfrm rot="10800000">
            <a:off x="9258649" y="4262572"/>
            <a:ext cx="103127" cy="16649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ectangle 436"/>
          <p:cNvSpPr/>
          <p:nvPr/>
        </p:nvSpPr>
        <p:spPr>
          <a:xfrm rot="10800000">
            <a:off x="8981872" y="1771613"/>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Circle: Hollow 438"/>
          <p:cNvSpPr/>
          <p:nvPr/>
        </p:nvSpPr>
        <p:spPr>
          <a:xfrm>
            <a:off x="6745847" y="3189122"/>
            <a:ext cx="2691488" cy="2691488"/>
          </a:xfrm>
          <a:prstGeom prst="donut">
            <a:avLst>
              <a:gd name="adj" fmla="val 12147"/>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8" name="Rectangle 117"/>
          <p:cNvSpPr/>
          <p:nvPr/>
        </p:nvSpPr>
        <p:spPr>
          <a:xfrm>
            <a:off x="2957846" y="2439417"/>
            <a:ext cx="619178" cy="12530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p:cNvSpPr/>
          <p:nvPr/>
        </p:nvSpPr>
        <p:spPr>
          <a:xfrm rot="16200000">
            <a:off x="3213772" y="2364282"/>
            <a:ext cx="107329" cy="61917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rot="16200000">
            <a:off x="3213768" y="2620810"/>
            <a:ext cx="107329" cy="61917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rot="16200000">
            <a:off x="3213765" y="2877337"/>
            <a:ext cx="107329" cy="61917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rot="16200000">
            <a:off x="3213761" y="3133864"/>
            <a:ext cx="107329" cy="61917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rot="16200000">
            <a:off x="3213757" y="3390391"/>
            <a:ext cx="107329" cy="619177"/>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Shape 123"/>
          <p:cNvSpPr/>
          <p:nvPr/>
        </p:nvSpPr>
        <p:spPr>
          <a:xfrm flipH="1">
            <a:off x="3331763" y="879530"/>
            <a:ext cx="771605" cy="2874115"/>
          </a:xfrm>
          <a:custGeom>
            <a:avLst/>
            <a:gdLst>
              <a:gd name="connsiteX0" fmla="*/ 0 w 1270000"/>
              <a:gd name="connsiteY0" fmla="*/ 0 h 3141403"/>
              <a:gd name="connsiteX1" fmla="*/ 1270000 w 1270000"/>
              <a:gd name="connsiteY1" fmla="*/ 876265 h 3141403"/>
              <a:gd name="connsiteX2" fmla="*/ 1270000 w 1270000"/>
              <a:gd name="connsiteY2" fmla="*/ 3141403 h 3141403"/>
              <a:gd name="connsiteX3" fmla="*/ 0 w 1270000"/>
              <a:gd name="connsiteY3" fmla="*/ 3141403 h 3141403"/>
            </a:gdLst>
            <a:ahLst/>
            <a:cxnLst>
              <a:cxn ang="0">
                <a:pos x="connsiteX0" y="connsiteY0"/>
              </a:cxn>
              <a:cxn ang="0">
                <a:pos x="connsiteX1" y="connsiteY1"/>
              </a:cxn>
              <a:cxn ang="0">
                <a:pos x="connsiteX2" y="connsiteY2"/>
              </a:cxn>
              <a:cxn ang="0">
                <a:pos x="connsiteX3" y="connsiteY3"/>
              </a:cxn>
            </a:cxnLst>
            <a:rect l="l" t="t" r="r" b="b"/>
            <a:pathLst>
              <a:path w="1270000" h="3141403">
                <a:moveTo>
                  <a:pt x="0" y="0"/>
                </a:moveTo>
                <a:lnTo>
                  <a:pt x="1270000" y="876265"/>
                </a:lnTo>
                <a:lnTo>
                  <a:pt x="1270000" y="3141403"/>
                </a:lnTo>
                <a:lnTo>
                  <a:pt x="0" y="3141403"/>
                </a:lnTo>
                <a:close/>
              </a:path>
            </a:pathLst>
          </a:cu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p:cNvGrpSpPr/>
          <p:nvPr/>
        </p:nvGrpSpPr>
        <p:grpSpPr>
          <a:xfrm>
            <a:off x="3777509" y="1449244"/>
            <a:ext cx="721011" cy="2397320"/>
            <a:chOff x="2419350" y="1936990"/>
            <a:chExt cx="726204" cy="2414587"/>
          </a:xfrm>
        </p:grpSpPr>
        <p:sp>
          <p:nvSpPr>
            <p:cNvPr id="126" name="Rectangle 125"/>
            <p:cNvSpPr/>
            <p:nvPr/>
          </p:nvSpPr>
          <p:spPr>
            <a:xfrm rot="5400000">
              <a:off x="1575158" y="2781182"/>
              <a:ext cx="2414587" cy="726204"/>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rot="10800000">
              <a:off x="2712455" y="2204814"/>
              <a:ext cx="154775" cy="332627"/>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rot="10800000">
              <a:off x="2712455" y="2052899"/>
              <a:ext cx="154775" cy="164964"/>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rot="10800000">
              <a:off x="2706651" y="2924080"/>
              <a:ext cx="154775" cy="332627"/>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rot="10800000">
              <a:off x="2706651" y="2772165"/>
              <a:ext cx="154775" cy="164964"/>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0800000">
              <a:off x="2700847" y="3643346"/>
              <a:ext cx="154775" cy="332627"/>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p:cNvSpPr/>
            <p:nvPr/>
          </p:nvSpPr>
          <p:spPr>
            <a:xfrm rot="10800000">
              <a:off x="2700847" y="3491431"/>
              <a:ext cx="154775" cy="164964"/>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0800000">
              <a:off x="2513805" y="2051370"/>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rot="10800000">
              <a:off x="2513804" y="2371128"/>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rot="10800000">
              <a:off x="2513803" y="2690886"/>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rot="10800000">
              <a:off x="2513802" y="3010644"/>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rot="10800000">
              <a:off x="2513801" y="3330402"/>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rot="10800000">
              <a:off x="2513800" y="3650160"/>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rot="10800000">
              <a:off x="2513799" y="3969918"/>
              <a:ext cx="103127" cy="16649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Freeform: Shape 139"/>
          <p:cNvSpPr/>
          <p:nvPr/>
        </p:nvSpPr>
        <p:spPr>
          <a:xfrm>
            <a:off x="4156340" y="1648098"/>
            <a:ext cx="895252" cy="2874115"/>
          </a:xfrm>
          <a:custGeom>
            <a:avLst/>
            <a:gdLst>
              <a:gd name="connsiteX0" fmla="*/ 0 w 1270000"/>
              <a:gd name="connsiteY0" fmla="*/ 0 h 3141403"/>
              <a:gd name="connsiteX1" fmla="*/ 1270000 w 1270000"/>
              <a:gd name="connsiteY1" fmla="*/ 876265 h 3141403"/>
              <a:gd name="connsiteX2" fmla="*/ 1270000 w 1270000"/>
              <a:gd name="connsiteY2" fmla="*/ 3141403 h 3141403"/>
              <a:gd name="connsiteX3" fmla="*/ 0 w 1270000"/>
              <a:gd name="connsiteY3" fmla="*/ 3141403 h 3141403"/>
            </a:gdLst>
            <a:ahLst/>
            <a:cxnLst>
              <a:cxn ang="0">
                <a:pos x="connsiteX0" y="connsiteY0"/>
              </a:cxn>
              <a:cxn ang="0">
                <a:pos x="connsiteX1" y="connsiteY1"/>
              </a:cxn>
              <a:cxn ang="0">
                <a:pos x="connsiteX2" y="connsiteY2"/>
              </a:cxn>
              <a:cxn ang="0">
                <a:pos x="connsiteX3" y="connsiteY3"/>
              </a:cxn>
            </a:cxnLst>
            <a:rect l="l" t="t" r="r" b="b"/>
            <a:pathLst>
              <a:path w="1270000" h="3141403">
                <a:moveTo>
                  <a:pt x="0" y="0"/>
                </a:moveTo>
                <a:lnTo>
                  <a:pt x="1270000" y="876265"/>
                </a:lnTo>
                <a:lnTo>
                  <a:pt x="1270000" y="3141403"/>
                </a:lnTo>
                <a:lnTo>
                  <a:pt x="0" y="3141403"/>
                </a:lnTo>
                <a:close/>
              </a:path>
            </a:pathLst>
          </a:custGeom>
          <a:solidFill>
            <a:srgbClr val="D0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Shape 140"/>
          <p:cNvSpPr/>
          <p:nvPr/>
        </p:nvSpPr>
        <p:spPr>
          <a:xfrm>
            <a:off x="5051591" y="2449838"/>
            <a:ext cx="895252" cy="2072376"/>
          </a:xfrm>
          <a:custGeom>
            <a:avLst/>
            <a:gdLst>
              <a:gd name="connsiteX0" fmla="*/ 0 w 1270000"/>
              <a:gd name="connsiteY0" fmla="*/ 0 h 2265103"/>
              <a:gd name="connsiteX1" fmla="*/ 1270000 w 1270000"/>
              <a:gd name="connsiteY1" fmla="*/ 876265 h 2265103"/>
              <a:gd name="connsiteX2" fmla="*/ 1270000 w 1270000"/>
              <a:gd name="connsiteY2" fmla="*/ 2265103 h 2265103"/>
              <a:gd name="connsiteX3" fmla="*/ 0 w 1270000"/>
              <a:gd name="connsiteY3" fmla="*/ 2265103 h 2265103"/>
            </a:gdLst>
            <a:ahLst/>
            <a:cxnLst>
              <a:cxn ang="0">
                <a:pos x="connsiteX0" y="connsiteY0"/>
              </a:cxn>
              <a:cxn ang="0">
                <a:pos x="connsiteX1" y="connsiteY1"/>
              </a:cxn>
              <a:cxn ang="0">
                <a:pos x="connsiteX2" y="connsiteY2"/>
              </a:cxn>
              <a:cxn ang="0">
                <a:pos x="connsiteX3" y="connsiteY3"/>
              </a:cxn>
            </a:cxnLst>
            <a:rect l="l" t="t" r="r" b="b"/>
            <a:pathLst>
              <a:path w="1270000" h="2265103">
                <a:moveTo>
                  <a:pt x="0" y="0"/>
                </a:moveTo>
                <a:lnTo>
                  <a:pt x="1270000" y="876265"/>
                </a:lnTo>
                <a:lnTo>
                  <a:pt x="1270000" y="2265103"/>
                </a:lnTo>
                <a:lnTo>
                  <a:pt x="0" y="2265103"/>
                </a:lnTo>
                <a:close/>
              </a:path>
            </a:pathLst>
          </a:cu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p:cNvGrpSpPr/>
          <p:nvPr/>
        </p:nvGrpSpPr>
        <p:grpSpPr>
          <a:xfrm>
            <a:off x="4340699" y="2751282"/>
            <a:ext cx="99347" cy="125164"/>
            <a:chOff x="6134100" y="1676400"/>
            <a:chExt cx="419100" cy="533400"/>
          </a:xfrm>
        </p:grpSpPr>
        <p:sp>
          <p:nvSpPr>
            <p:cNvPr id="143" name="Rectangle 142"/>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4837998" y="2751282"/>
            <a:ext cx="99347" cy="125164"/>
            <a:chOff x="6134100" y="1676400"/>
            <a:chExt cx="419100" cy="533400"/>
          </a:xfrm>
        </p:grpSpPr>
        <p:sp>
          <p:nvSpPr>
            <p:cNvPr id="146" name="Rectangle 145"/>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p:cNvGrpSpPr/>
          <p:nvPr/>
        </p:nvGrpSpPr>
        <p:grpSpPr>
          <a:xfrm>
            <a:off x="4291024" y="3022574"/>
            <a:ext cx="99347" cy="125164"/>
            <a:chOff x="6134100" y="1676400"/>
            <a:chExt cx="419100" cy="533400"/>
          </a:xfrm>
        </p:grpSpPr>
        <p:sp>
          <p:nvSpPr>
            <p:cNvPr id="149" name="Rectangle 148"/>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p:cNvGrpSpPr/>
          <p:nvPr/>
        </p:nvGrpSpPr>
        <p:grpSpPr>
          <a:xfrm>
            <a:off x="4475383" y="3110919"/>
            <a:ext cx="99347" cy="125164"/>
            <a:chOff x="6134100" y="1676400"/>
            <a:chExt cx="419100" cy="533400"/>
          </a:xfrm>
        </p:grpSpPr>
        <p:sp>
          <p:nvSpPr>
            <p:cNvPr id="152" name="Rectangle 151"/>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4659741" y="3199265"/>
            <a:ext cx="99347" cy="125164"/>
            <a:chOff x="6134100" y="1676400"/>
            <a:chExt cx="419100" cy="533400"/>
          </a:xfrm>
        </p:grpSpPr>
        <p:sp>
          <p:nvSpPr>
            <p:cNvPr id="155" name="Rectangle 154"/>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7" name="Group 156"/>
          <p:cNvGrpSpPr/>
          <p:nvPr/>
        </p:nvGrpSpPr>
        <p:grpSpPr>
          <a:xfrm>
            <a:off x="4844099" y="3126158"/>
            <a:ext cx="99347" cy="125164"/>
            <a:chOff x="6134100" y="1676400"/>
            <a:chExt cx="419100" cy="533400"/>
          </a:xfrm>
        </p:grpSpPr>
        <p:sp>
          <p:nvSpPr>
            <p:cNvPr id="158" name="Rectangle 157"/>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4664138" y="2974744"/>
            <a:ext cx="99347" cy="125164"/>
            <a:chOff x="6134100" y="1676400"/>
            <a:chExt cx="419100" cy="533400"/>
          </a:xfrm>
        </p:grpSpPr>
        <p:sp>
          <p:nvSpPr>
            <p:cNvPr id="161" name="Rectangle 160"/>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3" name="Group 162"/>
          <p:cNvGrpSpPr/>
          <p:nvPr/>
        </p:nvGrpSpPr>
        <p:grpSpPr>
          <a:xfrm>
            <a:off x="4573916" y="2626117"/>
            <a:ext cx="99347" cy="125164"/>
            <a:chOff x="6134100" y="1676400"/>
            <a:chExt cx="419100" cy="533400"/>
          </a:xfrm>
        </p:grpSpPr>
        <p:sp>
          <p:nvSpPr>
            <p:cNvPr id="164" name="Rectangle 163"/>
            <p:cNvSpPr/>
            <p:nvPr/>
          </p:nvSpPr>
          <p:spPr>
            <a:xfrm>
              <a:off x="6134100" y="1676400"/>
              <a:ext cx="419100" cy="533400"/>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6134100" y="1898248"/>
              <a:ext cx="419100" cy="309301"/>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5193241" y="3151921"/>
            <a:ext cx="99347" cy="125164"/>
            <a:chOff x="6134100" y="1676400"/>
            <a:chExt cx="419100" cy="533400"/>
          </a:xfrm>
        </p:grpSpPr>
        <p:sp>
          <p:nvSpPr>
            <p:cNvPr id="167" name="Rectangle 166"/>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p:cNvGrpSpPr/>
          <p:nvPr/>
        </p:nvGrpSpPr>
        <p:grpSpPr>
          <a:xfrm>
            <a:off x="5399869" y="3151921"/>
            <a:ext cx="99347" cy="125164"/>
            <a:chOff x="6134100" y="1676400"/>
            <a:chExt cx="419100" cy="533400"/>
          </a:xfrm>
        </p:grpSpPr>
        <p:sp>
          <p:nvSpPr>
            <p:cNvPr id="170" name="Rectangle 169"/>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p:cNvGrpSpPr/>
          <p:nvPr/>
        </p:nvGrpSpPr>
        <p:grpSpPr>
          <a:xfrm>
            <a:off x="5606497" y="3151921"/>
            <a:ext cx="99347" cy="125164"/>
            <a:chOff x="6134100" y="1676400"/>
            <a:chExt cx="419100" cy="533400"/>
          </a:xfrm>
        </p:grpSpPr>
        <p:sp>
          <p:nvSpPr>
            <p:cNvPr id="173" name="Rectangle 172"/>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5193241" y="3397800"/>
            <a:ext cx="99347" cy="125164"/>
            <a:chOff x="6134100" y="1676400"/>
            <a:chExt cx="419100" cy="533400"/>
          </a:xfrm>
        </p:grpSpPr>
        <p:sp>
          <p:nvSpPr>
            <p:cNvPr id="176" name="Rectangle 175"/>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5399868" y="3397800"/>
            <a:ext cx="99347" cy="125164"/>
            <a:chOff x="6134100" y="1676400"/>
            <a:chExt cx="419100" cy="533400"/>
          </a:xfrm>
        </p:grpSpPr>
        <p:sp>
          <p:nvSpPr>
            <p:cNvPr id="179" name="Rectangle 178"/>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p:cNvGrpSpPr/>
          <p:nvPr/>
        </p:nvGrpSpPr>
        <p:grpSpPr>
          <a:xfrm>
            <a:off x="5606495" y="3397800"/>
            <a:ext cx="99347" cy="125164"/>
            <a:chOff x="6134100" y="1676400"/>
            <a:chExt cx="419100" cy="533400"/>
          </a:xfrm>
        </p:grpSpPr>
        <p:sp>
          <p:nvSpPr>
            <p:cNvPr id="182" name="Rectangle 181"/>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Group 183"/>
          <p:cNvGrpSpPr/>
          <p:nvPr/>
        </p:nvGrpSpPr>
        <p:grpSpPr>
          <a:xfrm>
            <a:off x="5193241" y="3643679"/>
            <a:ext cx="99347" cy="125164"/>
            <a:chOff x="6134100" y="1676400"/>
            <a:chExt cx="419100" cy="533400"/>
          </a:xfrm>
        </p:grpSpPr>
        <p:sp>
          <p:nvSpPr>
            <p:cNvPr id="185" name="Rectangle 184"/>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p:cNvGrpSpPr/>
          <p:nvPr/>
        </p:nvGrpSpPr>
        <p:grpSpPr>
          <a:xfrm>
            <a:off x="5399868" y="3643679"/>
            <a:ext cx="99347" cy="125164"/>
            <a:chOff x="6134100" y="1676400"/>
            <a:chExt cx="419100" cy="533400"/>
          </a:xfrm>
        </p:grpSpPr>
        <p:sp>
          <p:nvSpPr>
            <p:cNvPr id="188" name="Rectangle 187"/>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0" name="Group 189"/>
          <p:cNvGrpSpPr/>
          <p:nvPr/>
        </p:nvGrpSpPr>
        <p:grpSpPr>
          <a:xfrm>
            <a:off x="5606495" y="3643679"/>
            <a:ext cx="99347" cy="125164"/>
            <a:chOff x="6134100" y="1676400"/>
            <a:chExt cx="419100" cy="533400"/>
          </a:xfrm>
        </p:grpSpPr>
        <p:sp>
          <p:nvSpPr>
            <p:cNvPr id="191" name="Rectangle 190"/>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Rectangle 192"/>
          <p:cNvSpPr/>
          <p:nvPr/>
        </p:nvSpPr>
        <p:spPr>
          <a:xfrm>
            <a:off x="4156340" y="3846565"/>
            <a:ext cx="2238132" cy="675649"/>
          </a:xfrm>
          <a:prstGeom prst="rect">
            <a:avLst/>
          </a:pr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Freeform: Shape 193"/>
          <p:cNvSpPr/>
          <p:nvPr/>
        </p:nvSpPr>
        <p:spPr>
          <a:xfrm flipV="1">
            <a:off x="5712811" y="3643679"/>
            <a:ext cx="535493" cy="270259"/>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928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Freeform: Shape 194"/>
          <p:cNvSpPr/>
          <p:nvPr/>
        </p:nvSpPr>
        <p:spPr>
          <a:xfrm flipV="1">
            <a:off x="5784482" y="3695735"/>
            <a:ext cx="386607" cy="195119"/>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195"/>
          <p:cNvSpPr/>
          <p:nvPr/>
        </p:nvSpPr>
        <p:spPr>
          <a:xfrm rot="16200000">
            <a:off x="5955089" y="3753609"/>
            <a:ext cx="45392" cy="119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p:cNvCxnSpPr>
            <a:cxnSpLocks/>
          </p:cNvCxnSpPr>
          <p:nvPr/>
        </p:nvCxnSpPr>
        <p:spPr>
          <a:xfrm flipH="1">
            <a:off x="5978369" y="3663255"/>
            <a:ext cx="2772" cy="121858"/>
          </a:xfrm>
          <a:prstGeom prst="line">
            <a:avLst/>
          </a:prstGeom>
          <a:ln w="12700">
            <a:solidFill>
              <a:srgbClr val="928171"/>
            </a:solidFill>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rot="16200000">
            <a:off x="5676138" y="3304409"/>
            <a:ext cx="93787" cy="134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rot="16200000">
            <a:off x="5700337" y="3413074"/>
            <a:ext cx="45392" cy="134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rot="10800000">
            <a:off x="6078366" y="4260303"/>
            <a:ext cx="70182" cy="262787"/>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rot="10800000">
            <a:off x="6078366" y="4107211"/>
            <a:ext cx="70182" cy="130327"/>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rot="10800000">
            <a:off x="5876661" y="4258041"/>
            <a:ext cx="70182" cy="262787"/>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rot="10800000">
            <a:off x="5876661" y="4107211"/>
            <a:ext cx="70182" cy="130327"/>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rot="10800000">
            <a:off x="6234949" y="4107210"/>
            <a:ext cx="70182" cy="202886"/>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0800000">
            <a:off x="5738774" y="4104521"/>
            <a:ext cx="70182" cy="107243"/>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0800000">
            <a:off x="5621077" y="4107344"/>
            <a:ext cx="70182" cy="183104"/>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Shape 206"/>
          <p:cNvSpPr/>
          <p:nvPr/>
        </p:nvSpPr>
        <p:spPr>
          <a:xfrm>
            <a:off x="3399789" y="1009499"/>
            <a:ext cx="688461" cy="2587404"/>
          </a:xfrm>
          <a:custGeom>
            <a:avLst/>
            <a:gdLst>
              <a:gd name="connsiteX0" fmla="*/ 0 w 693420"/>
              <a:gd name="connsiteY0" fmla="*/ 2606040 h 2606040"/>
              <a:gd name="connsiteX1" fmla="*/ 0 w 693420"/>
              <a:gd name="connsiteY1" fmla="*/ 716280 h 2606040"/>
              <a:gd name="connsiteX2" fmla="*/ 693420 w 693420"/>
              <a:gd name="connsiteY2" fmla="*/ 0 h 2606040"/>
              <a:gd name="connsiteX3" fmla="*/ 693420 w 693420"/>
              <a:gd name="connsiteY3" fmla="*/ 7620 h 2606040"/>
            </a:gdLst>
            <a:ahLst/>
            <a:cxnLst>
              <a:cxn ang="0">
                <a:pos x="connsiteX0" y="connsiteY0"/>
              </a:cxn>
              <a:cxn ang="0">
                <a:pos x="connsiteX1" y="connsiteY1"/>
              </a:cxn>
              <a:cxn ang="0">
                <a:pos x="connsiteX2" y="connsiteY2"/>
              </a:cxn>
              <a:cxn ang="0">
                <a:pos x="connsiteX3" y="connsiteY3"/>
              </a:cxn>
            </a:cxnLst>
            <a:rect l="l" t="t" r="r" b="b"/>
            <a:pathLst>
              <a:path w="693420" h="2606040">
                <a:moveTo>
                  <a:pt x="0" y="2606040"/>
                </a:moveTo>
                <a:lnTo>
                  <a:pt x="0" y="716280"/>
                </a:lnTo>
                <a:lnTo>
                  <a:pt x="693420" y="0"/>
                </a:lnTo>
                <a:lnTo>
                  <a:pt x="693420" y="762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 name="Group 207"/>
          <p:cNvGrpSpPr/>
          <p:nvPr/>
        </p:nvGrpSpPr>
        <p:grpSpPr>
          <a:xfrm>
            <a:off x="3538419" y="1728108"/>
            <a:ext cx="99347" cy="125164"/>
            <a:chOff x="6134100" y="1676400"/>
            <a:chExt cx="419100" cy="533400"/>
          </a:xfrm>
        </p:grpSpPr>
        <p:sp>
          <p:nvSpPr>
            <p:cNvPr id="209" name="Rectangle 208"/>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1" name="Group 210"/>
          <p:cNvGrpSpPr/>
          <p:nvPr/>
        </p:nvGrpSpPr>
        <p:grpSpPr>
          <a:xfrm>
            <a:off x="3538419" y="2045402"/>
            <a:ext cx="99347" cy="125164"/>
            <a:chOff x="6134100" y="1676400"/>
            <a:chExt cx="419100" cy="533400"/>
          </a:xfrm>
        </p:grpSpPr>
        <p:sp>
          <p:nvSpPr>
            <p:cNvPr id="212" name="Rectangle 211"/>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p:cNvGrpSpPr/>
          <p:nvPr/>
        </p:nvGrpSpPr>
        <p:grpSpPr>
          <a:xfrm>
            <a:off x="3538419" y="2362695"/>
            <a:ext cx="99347" cy="125164"/>
            <a:chOff x="6134100" y="1676400"/>
            <a:chExt cx="419100" cy="533400"/>
          </a:xfrm>
        </p:grpSpPr>
        <p:sp>
          <p:nvSpPr>
            <p:cNvPr id="215" name="Rectangle 214"/>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p:cNvGrpSpPr/>
          <p:nvPr/>
        </p:nvGrpSpPr>
        <p:grpSpPr>
          <a:xfrm>
            <a:off x="3538419" y="2679989"/>
            <a:ext cx="99347" cy="125164"/>
            <a:chOff x="6134100" y="1676400"/>
            <a:chExt cx="419100" cy="533400"/>
          </a:xfrm>
        </p:grpSpPr>
        <p:sp>
          <p:nvSpPr>
            <p:cNvPr id="218" name="Rectangle 217"/>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p:cNvGrpSpPr/>
          <p:nvPr/>
        </p:nvGrpSpPr>
        <p:grpSpPr>
          <a:xfrm>
            <a:off x="3538419" y="2997283"/>
            <a:ext cx="99347" cy="125164"/>
            <a:chOff x="6134100" y="1676400"/>
            <a:chExt cx="419100" cy="533400"/>
          </a:xfrm>
        </p:grpSpPr>
        <p:sp>
          <p:nvSpPr>
            <p:cNvPr id="221" name="Rectangle 220"/>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p:cNvGrpSpPr/>
          <p:nvPr/>
        </p:nvGrpSpPr>
        <p:grpSpPr>
          <a:xfrm>
            <a:off x="3538419" y="3314576"/>
            <a:ext cx="99347" cy="125164"/>
            <a:chOff x="6134100" y="1676400"/>
            <a:chExt cx="419100" cy="533400"/>
          </a:xfrm>
        </p:grpSpPr>
        <p:sp>
          <p:nvSpPr>
            <p:cNvPr id="224" name="Rectangle 223"/>
            <p:cNvSpPr/>
            <p:nvPr/>
          </p:nvSpPr>
          <p:spPr>
            <a:xfrm>
              <a:off x="6134100" y="1676400"/>
              <a:ext cx="419100" cy="53340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ectangle 224"/>
            <p:cNvSpPr/>
            <p:nvPr/>
          </p:nvSpPr>
          <p:spPr>
            <a:xfrm>
              <a:off x="6134100" y="1898248"/>
              <a:ext cx="419100" cy="309301"/>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9" name="Circle: Hollow 338"/>
          <p:cNvSpPr/>
          <p:nvPr/>
        </p:nvSpPr>
        <p:spPr>
          <a:xfrm>
            <a:off x="2833831" y="3175912"/>
            <a:ext cx="2691488" cy="2691488"/>
          </a:xfrm>
          <a:prstGeom prst="donut">
            <a:avLst>
              <a:gd name="adj" fmla="val 12147"/>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25" name="Group 24"/>
          <p:cNvGrpSpPr/>
          <p:nvPr/>
        </p:nvGrpSpPr>
        <p:grpSpPr>
          <a:xfrm rot="10800000">
            <a:off x="3102827" y="3428289"/>
            <a:ext cx="2152936" cy="2173120"/>
            <a:chOff x="7016750" y="2079674"/>
            <a:chExt cx="2698750" cy="2724052"/>
          </a:xfrm>
        </p:grpSpPr>
        <p:sp>
          <p:nvSpPr>
            <p:cNvPr id="23" name="Freeform: Shape 22"/>
            <p:cNvSpPr/>
            <p:nvPr/>
          </p:nvSpPr>
          <p:spPr>
            <a:xfrm>
              <a:off x="7016750" y="3441700"/>
              <a:ext cx="2698750" cy="1362026"/>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968B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p:cNvSpPr/>
            <p:nvPr/>
          </p:nvSpPr>
          <p:spPr>
            <a:xfrm rot="10800000">
              <a:off x="7016750" y="2079674"/>
              <a:ext cx="2698750" cy="1362026"/>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Wheel 1"/>
          <p:cNvGrpSpPr/>
          <p:nvPr/>
        </p:nvGrpSpPr>
        <p:grpSpPr>
          <a:xfrm>
            <a:off x="2826744" y="3162300"/>
            <a:ext cx="2705102" cy="2705100"/>
            <a:chOff x="2377909" y="2965253"/>
            <a:chExt cx="3099195" cy="3099194"/>
          </a:xfrm>
        </p:grpSpPr>
        <p:sp>
          <p:nvSpPr>
            <p:cNvPr id="27" name="Rectangle 26"/>
            <p:cNvSpPr/>
            <p:nvPr/>
          </p:nvSpPr>
          <p:spPr>
            <a:xfrm>
              <a:off x="3890506" y="3041428"/>
              <a:ext cx="71821" cy="1293483"/>
            </a:xfrm>
            <a:prstGeom prst="rect">
              <a:avLst/>
            </a:prstGeom>
            <a:noFill/>
            <a:ln w="28575">
              <a:solidFill>
                <a:srgbClr val="201B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890506" y="4718133"/>
              <a:ext cx="71821" cy="1243274"/>
            </a:xfrm>
            <a:prstGeom prst="rect">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p:cNvSpPr/>
            <p:nvPr/>
          </p:nvSpPr>
          <p:spPr>
            <a:xfrm rot="9863651">
              <a:off x="2475551" y="3068247"/>
              <a:ext cx="2907950" cy="2907671"/>
            </a:xfrm>
            <a:custGeom>
              <a:avLst/>
              <a:gdLst>
                <a:gd name="connsiteX0" fmla="*/ 800644 w 3181655"/>
                <a:gd name="connsiteY0" fmla="*/ 2979608 h 3181350"/>
                <a:gd name="connsiteX1" fmla="*/ 761294 w 3181655"/>
                <a:gd name="connsiteY1" fmla="*/ 2956331 h 3181350"/>
                <a:gd name="connsiteX2" fmla="*/ 1482750 w 3181655"/>
                <a:gd name="connsiteY2" fmla="*/ 1736699 h 3181350"/>
                <a:gd name="connsiteX3" fmla="*/ 470213 w 3181655"/>
                <a:gd name="connsiteY3" fmla="*/ 2728047 h 3181350"/>
                <a:gd name="connsiteX4" fmla="*/ 438228 w 3181655"/>
                <a:gd name="connsiteY4" fmla="*/ 2695379 h 3181350"/>
                <a:gd name="connsiteX5" fmla="*/ 1450765 w 3181655"/>
                <a:gd name="connsiteY5" fmla="*/ 1704031 h 3181350"/>
                <a:gd name="connsiteX6" fmla="*/ 216150 w 3181655"/>
                <a:gd name="connsiteY6" fmla="*/ 2399536 h 3181350"/>
                <a:gd name="connsiteX7" fmla="*/ 193710 w 3181655"/>
                <a:gd name="connsiteY7" fmla="*/ 2359702 h 3181350"/>
                <a:gd name="connsiteX8" fmla="*/ 1428326 w 3181655"/>
                <a:gd name="connsiteY8" fmla="*/ 1664197 h 3181350"/>
                <a:gd name="connsiteX9" fmla="*/ 55769 w 3181655"/>
                <a:gd name="connsiteY9" fmla="*/ 2016462 h 3181350"/>
                <a:gd name="connsiteX10" fmla="*/ 44404 w 3181655"/>
                <a:gd name="connsiteY10" fmla="*/ 1972178 h 3181350"/>
                <a:gd name="connsiteX11" fmla="*/ 1416961 w 3181655"/>
                <a:gd name="connsiteY11" fmla="*/ 1619914 h 3181350"/>
                <a:gd name="connsiteX12" fmla="*/ 0 w 3181655"/>
                <a:gd name="connsiteY12" fmla="*/ 1604931 h 3181350"/>
                <a:gd name="connsiteX13" fmla="*/ 483 w 3181655"/>
                <a:gd name="connsiteY13" fmla="*/ 1559214 h 3181350"/>
                <a:gd name="connsiteX14" fmla="*/ 1533085 w 3181655"/>
                <a:gd name="connsiteY14" fmla="*/ 1575420 h 3181350"/>
                <a:gd name="connsiteX15" fmla="*/ 216232 w 3181655"/>
                <a:gd name="connsiteY15" fmla="*/ 815134 h 3181350"/>
                <a:gd name="connsiteX16" fmla="*/ 239091 w 3181655"/>
                <a:gd name="connsiteY16" fmla="*/ 775540 h 3181350"/>
                <a:gd name="connsiteX17" fmla="*/ 1466284 w 3181655"/>
                <a:gd name="connsiteY17" fmla="*/ 1484061 h 3181350"/>
                <a:gd name="connsiteX18" fmla="*/ 464285 w 3181655"/>
                <a:gd name="connsiteY18" fmla="*/ 482062 h 3181350"/>
                <a:gd name="connsiteX19" fmla="*/ 496614 w 3181655"/>
                <a:gd name="connsiteY19" fmla="*/ 449734 h 3181350"/>
                <a:gd name="connsiteX20" fmla="*/ 1498611 w 3181655"/>
                <a:gd name="connsiteY20" fmla="*/ 1451732 h 3181350"/>
                <a:gd name="connsiteX21" fmla="*/ 790092 w 3181655"/>
                <a:gd name="connsiteY21" fmla="*/ 224540 h 3181350"/>
                <a:gd name="connsiteX22" fmla="*/ 829686 w 3181655"/>
                <a:gd name="connsiteY22" fmla="*/ 201680 h 3181350"/>
                <a:gd name="connsiteX23" fmla="*/ 1538206 w 3181655"/>
                <a:gd name="connsiteY23" fmla="*/ 1428872 h 3181350"/>
                <a:gd name="connsiteX24" fmla="*/ 1171449 w 3181655"/>
                <a:gd name="connsiteY24" fmla="*/ 60118 h 3181350"/>
                <a:gd name="connsiteX25" fmla="*/ 1215610 w 3181655"/>
                <a:gd name="connsiteY25" fmla="*/ 48285 h 3181350"/>
                <a:gd name="connsiteX26" fmla="*/ 1582367 w 3181655"/>
                <a:gd name="connsiteY26" fmla="*/ 1417040 h 3181350"/>
                <a:gd name="connsiteX27" fmla="*/ 1582367 w 3181655"/>
                <a:gd name="connsiteY27" fmla="*/ 0 h 3181350"/>
                <a:gd name="connsiteX28" fmla="*/ 1628086 w 3181655"/>
                <a:gd name="connsiteY28" fmla="*/ 0 h 3181350"/>
                <a:gd name="connsiteX29" fmla="*/ 1628086 w 3181655"/>
                <a:gd name="connsiteY29" fmla="*/ 1491006 h 3181350"/>
                <a:gd name="connsiteX30" fmla="*/ 2381011 w 3181655"/>
                <a:gd name="connsiteY30" fmla="*/ 218174 h 3181350"/>
                <a:gd name="connsiteX31" fmla="*/ 2420361 w 3181655"/>
                <a:gd name="connsiteY31" fmla="*/ 241451 h 3181350"/>
                <a:gd name="connsiteX32" fmla="*/ 1698905 w 3181655"/>
                <a:gd name="connsiteY32" fmla="*/ 1461084 h 3181350"/>
                <a:gd name="connsiteX33" fmla="*/ 2711442 w 3181655"/>
                <a:gd name="connsiteY33" fmla="*/ 469736 h 3181350"/>
                <a:gd name="connsiteX34" fmla="*/ 2743426 w 3181655"/>
                <a:gd name="connsiteY34" fmla="*/ 502404 h 3181350"/>
                <a:gd name="connsiteX35" fmla="*/ 1730890 w 3181655"/>
                <a:gd name="connsiteY35" fmla="*/ 1493752 h 3181350"/>
                <a:gd name="connsiteX36" fmla="*/ 2965505 w 3181655"/>
                <a:gd name="connsiteY36" fmla="*/ 798247 h 3181350"/>
                <a:gd name="connsiteX37" fmla="*/ 2987945 w 3181655"/>
                <a:gd name="connsiteY37" fmla="*/ 838080 h 3181350"/>
                <a:gd name="connsiteX38" fmla="*/ 1753329 w 3181655"/>
                <a:gd name="connsiteY38" fmla="*/ 1533585 h 3181350"/>
                <a:gd name="connsiteX39" fmla="*/ 3125886 w 3181655"/>
                <a:gd name="connsiteY39" fmla="*/ 1181321 h 3181350"/>
                <a:gd name="connsiteX40" fmla="*/ 3137251 w 3181655"/>
                <a:gd name="connsiteY40" fmla="*/ 1225605 h 3181350"/>
                <a:gd name="connsiteX41" fmla="*/ 1764695 w 3181655"/>
                <a:gd name="connsiteY41" fmla="*/ 1577869 h 3181350"/>
                <a:gd name="connsiteX42" fmla="*/ 3181655 w 3181655"/>
                <a:gd name="connsiteY42" fmla="*/ 1592852 h 3181350"/>
                <a:gd name="connsiteX43" fmla="*/ 3181172 w 3181655"/>
                <a:gd name="connsiteY43" fmla="*/ 1638568 h 3181350"/>
                <a:gd name="connsiteX44" fmla="*/ 1706898 w 3181655"/>
                <a:gd name="connsiteY44" fmla="*/ 1622979 h 3181350"/>
                <a:gd name="connsiteX45" fmla="*/ 2994221 w 3181655"/>
                <a:gd name="connsiteY45" fmla="*/ 2366216 h 3181350"/>
                <a:gd name="connsiteX46" fmla="*/ 2971362 w 3181655"/>
                <a:gd name="connsiteY46" fmla="*/ 2405809 h 3181350"/>
                <a:gd name="connsiteX47" fmla="*/ 1744169 w 3181655"/>
                <a:gd name="connsiteY47" fmla="*/ 1697289 h 3181350"/>
                <a:gd name="connsiteX48" fmla="*/ 2746168 w 3181655"/>
                <a:gd name="connsiteY48" fmla="*/ 2699288 h 3181350"/>
                <a:gd name="connsiteX49" fmla="*/ 2713839 w 3181655"/>
                <a:gd name="connsiteY49" fmla="*/ 2731616 h 3181350"/>
                <a:gd name="connsiteX50" fmla="*/ 1711841 w 3181655"/>
                <a:gd name="connsiteY50" fmla="*/ 1729617 h 3181350"/>
                <a:gd name="connsiteX51" fmla="*/ 2420361 w 3181655"/>
                <a:gd name="connsiteY51" fmla="*/ 2956810 h 3181350"/>
                <a:gd name="connsiteX52" fmla="*/ 2380767 w 3181655"/>
                <a:gd name="connsiteY52" fmla="*/ 2979670 h 3181350"/>
                <a:gd name="connsiteX53" fmla="*/ 1672247 w 3181655"/>
                <a:gd name="connsiteY53" fmla="*/ 1752478 h 3181350"/>
                <a:gd name="connsiteX54" fmla="*/ 2039004 w 3181655"/>
                <a:gd name="connsiteY54" fmla="*/ 3121233 h 3181350"/>
                <a:gd name="connsiteX55" fmla="*/ 1994843 w 3181655"/>
                <a:gd name="connsiteY55" fmla="*/ 3133065 h 3181350"/>
                <a:gd name="connsiteX56" fmla="*/ 1628086 w 3181655"/>
                <a:gd name="connsiteY56" fmla="*/ 1764309 h 3181350"/>
                <a:gd name="connsiteX57" fmla="*/ 1628086 w 3181655"/>
                <a:gd name="connsiteY57" fmla="*/ 3181350 h 3181350"/>
                <a:gd name="connsiteX58" fmla="*/ 1582367 w 3181655"/>
                <a:gd name="connsiteY58" fmla="*/ 3181350 h 3181350"/>
                <a:gd name="connsiteX59" fmla="*/ 1582367 w 3181655"/>
                <a:gd name="connsiteY59" fmla="*/ 1658093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1655" h="3181350">
                  <a:moveTo>
                    <a:pt x="800644" y="2979608"/>
                  </a:moveTo>
                  <a:lnTo>
                    <a:pt x="761294" y="2956331"/>
                  </a:lnTo>
                  <a:lnTo>
                    <a:pt x="1482750" y="1736699"/>
                  </a:lnTo>
                  <a:lnTo>
                    <a:pt x="470213" y="2728047"/>
                  </a:lnTo>
                  <a:lnTo>
                    <a:pt x="438228" y="2695379"/>
                  </a:lnTo>
                  <a:lnTo>
                    <a:pt x="1450765" y="1704031"/>
                  </a:lnTo>
                  <a:lnTo>
                    <a:pt x="216150" y="2399536"/>
                  </a:lnTo>
                  <a:lnTo>
                    <a:pt x="193710" y="2359702"/>
                  </a:lnTo>
                  <a:lnTo>
                    <a:pt x="1428326" y="1664197"/>
                  </a:lnTo>
                  <a:lnTo>
                    <a:pt x="55769" y="2016462"/>
                  </a:lnTo>
                  <a:lnTo>
                    <a:pt x="44404" y="1972178"/>
                  </a:lnTo>
                  <a:lnTo>
                    <a:pt x="1416961" y="1619914"/>
                  </a:lnTo>
                  <a:lnTo>
                    <a:pt x="0" y="1604931"/>
                  </a:lnTo>
                  <a:lnTo>
                    <a:pt x="483" y="1559214"/>
                  </a:lnTo>
                  <a:lnTo>
                    <a:pt x="1533085" y="1575420"/>
                  </a:lnTo>
                  <a:lnTo>
                    <a:pt x="216232" y="815134"/>
                  </a:lnTo>
                  <a:lnTo>
                    <a:pt x="239091" y="775540"/>
                  </a:lnTo>
                  <a:lnTo>
                    <a:pt x="1466284" y="1484061"/>
                  </a:lnTo>
                  <a:lnTo>
                    <a:pt x="464285" y="482062"/>
                  </a:lnTo>
                  <a:lnTo>
                    <a:pt x="496614" y="449734"/>
                  </a:lnTo>
                  <a:lnTo>
                    <a:pt x="1498611" y="1451732"/>
                  </a:lnTo>
                  <a:lnTo>
                    <a:pt x="790092" y="224540"/>
                  </a:lnTo>
                  <a:lnTo>
                    <a:pt x="829686" y="201680"/>
                  </a:lnTo>
                  <a:lnTo>
                    <a:pt x="1538206" y="1428872"/>
                  </a:lnTo>
                  <a:lnTo>
                    <a:pt x="1171449" y="60118"/>
                  </a:lnTo>
                  <a:lnTo>
                    <a:pt x="1215610" y="48285"/>
                  </a:lnTo>
                  <a:lnTo>
                    <a:pt x="1582367" y="1417040"/>
                  </a:lnTo>
                  <a:lnTo>
                    <a:pt x="1582367" y="0"/>
                  </a:lnTo>
                  <a:lnTo>
                    <a:pt x="1628086" y="0"/>
                  </a:lnTo>
                  <a:lnTo>
                    <a:pt x="1628086" y="1491006"/>
                  </a:lnTo>
                  <a:lnTo>
                    <a:pt x="2381011" y="218174"/>
                  </a:lnTo>
                  <a:lnTo>
                    <a:pt x="2420361" y="241451"/>
                  </a:lnTo>
                  <a:lnTo>
                    <a:pt x="1698905" y="1461084"/>
                  </a:lnTo>
                  <a:lnTo>
                    <a:pt x="2711442" y="469736"/>
                  </a:lnTo>
                  <a:lnTo>
                    <a:pt x="2743426" y="502404"/>
                  </a:lnTo>
                  <a:lnTo>
                    <a:pt x="1730890" y="1493752"/>
                  </a:lnTo>
                  <a:lnTo>
                    <a:pt x="2965505" y="798247"/>
                  </a:lnTo>
                  <a:lnTo>
                    <a:pt x="2987945" y="838080"/>
                  </a:lnTo>
                  <a:lnTo>
                    <a:pt x="1753329" y="1533585"/>
                  </a:lnTo>
                  <a:lnTo>
                    <a:pt x="3125886" y="1181321"/>
                  </a:lnTo>
                  <a:lnTo>
                    <a:pt x="3137251" y="1225605"/>
                  </a:lnTo>
                  <a:lnTo>
                    <a:pt x="1764695" y="1577869"/>
                  </a:lnTo>
                  <a:lnTo>
                    <a:pt x="3181655" y="1592852"/>
                  </a:lnTo>
                  <a:lnTo>
                    <a:pt x="3181172" y="1638568"/>
                  </a:lnTo>
                  <a:lnTo>
                    <a:pt x="1706898" y="1622979"/>
                  </a:lnTo>
                  <a:lnTo>
                    <a:pt x="2994221" y="2366216"/>
                  </a:lnTo>
                  <a:lnTo>
                    <a:pt x="2971362" y="2405809"/>
                  </a:lnTo>
                  <a:lnTo>
                    <a:pt x="1744169" y="1697289"/>
                  </a:lnTo>
                  <a:lnTo>
                    <a:pt x="2746168" y="2699288"/>
                  </a:lnTo>
                  <a:lnTo>
                    <a:pt x="2713839" y="2731616"/>
                  </a:lnTo>
                  <a:lnTo>
                    <a:pt x="1711841" y="1729617"/>
                  </a:lnTo>
                  <a:lnTo>
                    <a:pt x="2420361" y="2956810"/>
                  </a:lnTo>
                  <a:lnTo>
                    <a:pt x="2380767" y="2979670"/>
                  </a:lnTo>
                  <a:lnTo>
                    <a:pt x="1672247" y="1752478"/>
                  </a:lnTo>
                  <a:lnTo>
                    <a:pt x="2039004" y="3121233"/>
                  </a:lnTo>
                  <a:lnTo>
                    <a:pt x="1994843" y="3133065"/>
                  </a:lnTo>
                  <a:lnTo>
                    <a:pt x="1628086" y="1764309"/>
                  </a:lnTo>
                  <a:lnTo>
                    <a:pt x="1628086" y="3181350"/>
                  </a:lnTo>
                  <a:lnTo>
                    <a:pt x="1582367" y="3181350"/>
                  </a:lnTo>
                  <a:lnTo>
                    <a:pt x="1582367" y="1658093"/>
                  </a:lnTo>
                  <a:close/>
                </a:path>
              </a:pathLst>
            </a:custGeom>
            <a:solidFill>
              <a:srgbClr val="D0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2473671" y="3061015"/>
              <a:ext cx="2907672" cy="2907671"/>
            </a:xfrm>
            <a:prstGeom prst="ellipse">
              <a:avLst/>
            </a:prstGeom>
            <a:noFill/>
            <a:ln w="25400">
              <a:solidFill>
                <a:srgbClr val="FF7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77909" y="2965253"/>
              <a:ext cx="3099195" cy="3099194"/>
            </a:xfrm>
            <a:prstGeom prst="ellipse">
              <a:avLst/>
            </a:prstGeom>
            <a:noFill/>
            <a:ln w="57150">
              <a:solidFill>
                <a:srgbClr val="8E8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c 3"/>
            <p:cNvSpPr/>
            <p:nvPr/>
          </p:nvSpPr>
          <p:spPr>
            <a:xfrm rot="18079056">
              <a:off x="2417986" y="2998513"/>
              <a:ext cx="3019040" cy="3032672"/>
            </a:xfrm>
            <a:prstGeom prst="arc">
              <a:avLst>
                <a:gd name="adj1" fmla="val 16200000"/>
                <a:gd name="adj2" fmla="val 1601334"/>
              </a:avLst>
            </a:prstGeom>
            <a:ln w="127000">
              <a:solidFill>
                <a:srgbClr val="FF734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Circle: Hollow 17"/>
            <p:cNvSpPr/>
            <p:nvPr/>
          </p:nvSpPr>
          <p:spPr>
            <a:xfrm>
              <a:off x="3727278" y="4321853"/>
              <a:ext cx="400458" cy="400458"/>
            </a:xfrm>
            <a:prstGeom prst="donut">
              <a:avLst>
                <a:gd name="adj" fmla="val 31017"/>
              </a:avLst>
            </a:prstGeom>
            <a:solidFill>
              <a:srgbClr val="201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Oval 18"/>
            <p:cNvSpPr/>
            <p:nvPr/>
          </p:nvSpPr>
          <p:spPr>
            <a:xfrm>
              <a:off x="3814334" y="4408909"/>
              <a:ext cx="226346" cy="2263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ircle: Hollow 19"/>
            <p:cNvSpPr/>
            <p:nvPr/>
          </p:nvSpPr>
          <p:spPr>
            <a:xfrm>
              <a:off x="3574929" y="4169505"/>
              <a:ext cx="705155" cy="705155"/>
            </a:xfrm>
            <a:prstGeom prst="donut">
              <a:avLst>
                <a:gd name="adj" fmla="val 6480"/>
              </a:avLst>
            </a:prstGeom>
            <a:solidFill>
              <a:srgbClr val="D0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p:cNvGrpSpPr/>
          <p:nvPr/>
        </p:nvGrpSpPr>
        <p:grpSpPr>
          <a:xfrm rot="10800000">
            <a:off x="7016466" y="3428289"/>
            <a:ext cx="2152936" cy="2173120"/>
            <a:chOff x="7016750" y="2079674"/>
            <a:chExt cx="2698750" cy="2724052"/>
          </a:xfrm>
        </p:grpSpPr>
        <p:sp>
          <p:nvSpPr>
            <p:cNvPr id="51" name="Freeform: Shape 50"/>
            <p:cNvSpPr/>
            <p:nvPr/>
          </p:nvSpPr>
          <p:spPr>
            <a:xfrm>
              <a:off x="7016750" y="3441700"/>
              <a:ext cx="2698750" cy="1362026"/>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D9C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p:cNvSpPr/>
            <p:nvPr/>
          </p:nvSpPr>
          <p:spPr>
            <a:xfrm rot="10800000">
              <a:off x="7016750" y="2079674"/>
              <a:ext cx="2698750" cy="1362026"/>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Wheel 2"/>
          <p:cNvGrpSpPr/>
          <p:nvPr/>
        </p:nvGrpSpPr>
        <p:grpSpPr>
          <a:xfrm>
            <a:off x="6735594" y="3162300"/>
            <a:ext cx="2705102" cy="2705100"/>
            <a:chOff x="6291548" y="2965253"/>
            <a:chExt cx="3099195" cy="3099194"/>
          </a:xfrm>
        </p:grpSpPr>
        <p:sp>
          <p:nvSpPr>
            <p:cNvPr id="53" name="Rectangle 52"/>
            <p:cNvSpPr/>
            <p:nvPr/>
          </p:nvSpPr>
          <p:spPr>
            <a:xfrm>
              <a:off x="7804145" y="2965253"/>
              <a:ext cx="71821" cy="1369658"/>
            </a:xfrm>
            <a:prstGeom prst="rect">
              <a:avLst/>
            </a:prstGeom>
            <a:noFill/>
            <a:ln w="28575">
              <a:solidFill>
                <a:srgbClr val="201B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804145" y="4718133"/>
              <a:ext cx="71821" cy="1243274"/>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p:cNvSpPr/>
            <p:nvPr/>
          </p:nvSpPr>
          <p:spPr>
            <a:xfrm rot="9863651">
              <a:off x="6389190" y="3068247"/>
              <a:ext cx="2907950" cy="2907671"/>
            </a:xfrm>
            <a:custGeom>
              <a:avLst/>
              <a:gdLst>
                <a:gd name="connsiteX0" fmla="*/ 800644 w 3181655"/>
                <a:gd name="connsiteY0" fmla="*/ 2979608 h 3181350"/>
                <a:gd name="connsiteX1" fmla="*/ 761294 w 3181655"/>
                <a:gd name="connsiteY1" fmla="*/ 2956331 h 3181350"/>
                <a:gd name="connsiteX2" fmla="*/ 1482750 w 3181655"/>
                <a:gd name="connsiteY2" fmla="*/ 1736699 h 3181350"/>
                <a:gd name="connsiteX3" fmla="*/ 470213 w 3181655"/>
                <a:gd name="connsiteY3" fmla="*/ 2728047 h 3181350"/>
                <a:gd name="connsiteX4" fmla="*/ 438228 w 3181655"/>
                <a:gd name="connsiteY4" fmla="*/ 2695379 h 3181350"/>
                <a:gd name="connsiteX5" fmla="*/ 1450765 w 3181655"/>
                <a:gd name="connsiteY5" fmla="*/ 1704031 h 3181350"/>
                <a:gd name="connsiteX6" fmla="*/ 216150 w 3181655"/>
                <a:gd name="connsiteY6" fmla="*/ 2399536 h 3181350"/>
                <a:gd name="connsiteX7" fmla="*/ 193710 w 3181655"/>
                <a:gd name="connsiteY7" fmla="*/ 2359702 h 3181350"/>
                <a:gd name="connsiteX8" fmla="*/ 1428326 w 3181655"/>
                <a:gd name="connsiteY8" fmla="*/ 1664197 h 3181350"/>
                <a:gd name="connsiteX9" fmla="*/ 55769 w 3181655"/>
                <a:gd name="connsiteY9" fmla="*/ 2016462 h 3181350"/>
                <a:gd name="connsiteX10" fmla="*/ 44404 w 3181655"/>
                <a:gd name="connsiteY10" fmla="*/ 1972178 h 3181350"/>
                <a:gd name="connsiteX11" fmla="*/ 1416961 w 3181655"/>
                <a:gd name="connsiteY11" fmla="*/ 1619914 h 3181350"/>
                <a:gd name="connsiteX12" fmla="*/ 0 w 3181655"/>
                <a:gd name="connsiteY12" fmla="*/ 1604931 h 3181350"/>
                <a:gd name="connsiteX13" fmla="*/ 483 w 3181655"/>
                <a:gd name="connsiteY13" fmla="*/ 1559214 h 3181350"/>
                <a:gd name="connsiteX14" fmla="*/ 1533085 w 3181655"/>
                <a:gd name="connsiteY14" fmla="*/ 1575420 h 3181350"/>
                <a:gd name="connsiteX15" fmla="*/ 216232 w 3181655"/>
                <a:gd name="connsiteY15" fmla="*/ 815134 h 3181350"/>
                <a:gd name="connsiteX16" fmla="*/ 239091 w 3181655"/>
                <a:gd name="connsiteY16" fmla="*/ 775540 h 3181350"/>
                <a:gd name="connsiteX17" fmla="*/ 1466284 w 3181655"/>
                <a:gd name="connsiteY17" fmla="*/ 1484061 h 3181350"/>
                <a:gd name="connsiteX18" fmla="*/ 464285 w 3181655"/>
                <a:gd name="connsiteY18" fmla="*/ 482062 h 3181350"/>
                <a:gd name="connsiteX19" fmla="*/ 496614 w 3181655"/>
                <a:gd name="connsiteY19" fmla="*/ 449734 h 3181350"/>
                <a:gd name="connsiteX20" fmla="*/ 1498611 w 3181655"/>
                <a:gd name="connsiteY20" fmla="*/ 1451732 h 3181350"/>
                <a:gd name="connsiteX21" fmla="*/ 790092 w 3181655"/>
                <a:gd name="connsiteY21" fmla="*/ 224540 h 3181350"/>
                <a:gd name="connsiteX22" fmla="*/ 829686 w 3181655"/>
                <a:gd name="connsiteY22" fmla="*/ 201680 h 3181350"/>
                <a:gd name="connsiteX23" fmla="*/ 1538206 w 3181655"/>
                <a:gd name="connsiteY23" fmla="*/ 1428872 h 3181350"/>
                <a:gd name="connsiteX24" fmla="*/ 1171449 w 3181655"/>
                <a:gd name="connsiteY24" fmla="*/ 60118 h 3181350"/>
                <a:gd name="connsiteX25" fmla="*/ 1215610 w 3181655"/>
                <a:gd name="connsiteY25" fmla="*/ 48285 h 3181350"/>
                <a:gd name="connsiteX26" fmla="*/ 1582367 w 3181655"/>
                <a:gd name="connsiteY26" fmla="*/ 1417040 h 3181350"/>
                <a:gd name="connsiteX27" fmla="*/ 1582367 w 3181655"/>
                <a:gd name="connsiteY27" fmla="*/ 0 h 3181350"/>
                <a:gd name="connsiteX28" fmla="*/ 1628086 w 3181655"/>
                <a:gd name="connsiteY28" fmla="*/ 0 h 3181350"/>
                <a:gd name="connsiteX29" fmla="*/ 1628086 w 3181655"/>
                <a:gd name="connsiteY29" fmla="*/ 1491006 h 3181350"/>
                <a:gd name="connsiteX30" fmla="*/ 2381011 w 3181655"/>
                <a:gd name="connsiteY30" fmla="*/ 218174 h 3181350"/>
                <a:gd name="connsiteX31" fmla="*/ 2420361 w 3181655"/>
                <a:gd name="connsiteY31" fmla="*/ 241451 h 3181350"/>
                <a:gd name="connsiteX32" fmla="*/ 1698905 w 3181655"/>
                <a:gd name="connsiteY32" fmla="*/ 1461084 h 3181350"/>
                <a:gd name="connsiteX33" fmla="*/ 2711442 w 3181655"/>
                <a:gd name="connsiteY33" fmla="*/ 469736 h 3181350"/>
                <a:gd name="connsiteX34" fmla="*/ 2743426 w 3181655"/>
                <a:gd name="connsiteY34" fmla="*/ 502404 h 3181350"/>
                <a:gd name="connsiteX35" fmla="*/ 1730890 w 3181655"/>
                <a:gd name="connsiteY35" fmla="*/ 1493752 h 3181350"/>
                <a:gd name="connsiteX36" fmla="*/ 2965505 w 3181655"/>
                <a:gd name="connsiteY36" fmla="*/ 798247 h 3181350"/>
                <a:gd name="connsiteX37" fmla="*/ 2987945 w 3181655"/>
                <a:gd name="connsiteY37" fmla="*/ 838080 h 3181350"/>
                <a:gd name="connsiteX38" fmla="*/ 1753329 w 3181655"/>
                <a:gd name="connsiteY38" fmla="*/ 1533585 h 3181350"/>
                <a:gd name="connsiteX39" fmla="*/ 3125886 w 3181655"/>
                <a:gd name="connsiteY39" fmla="*/ 1181321 h 3181350"/>
                <a:gd name="connsiteX40" fmla="*/ 3137251 w 3181655"/>
                <a:gd name="connsiteY40" fmla="*/ 1225605 h 3181350"/>
                <a:gd name="connsiteX41" fmla="*/ 1764695 w 3181655"/>
                <a:gd name="connsiteY41" fmla="*/ 1577869 h 3181350"/>
                <a:gd name="connsiteX42" fmla="*/ 3181655 w 3181655"/>
                <a:gd name="connsiteY42" fmla="*/ 1592852 h 3181350"/>
                <a:gd name="connsiteX43" fmla="*/ 3181172 w 3181655"/>
                <a:gd name="connsiteY43" fmla="*/ 1638568 h 3181350"/>
                <a:gd name="connsiteX44" fmla="*/ 1706898 w 3181655"/>
                <a:gd name="connsiteY44" fmla="*/ 1622979 h 3181350"/>
                <a:gd name="connsiteX45" fmla="*/ 2994221 w 3181655"/>
                <a:gd name="connsiteY45" fmla="*/ 2366216 h 3181350"/>
                <a:gd name="connsiteX46" fmla="*/ 2971362 w 3181655"/>
                <a:gd name="connsiteY46" fmla="*/ 2405809 h 3181350"/>
                <a:gd name="connsiteX47" fmla="*/ 1744169 w 3181655"/>
                <a:gd name="connsiteY47" fmla="*/ 1697289 h 3181350"/>
                <a:gd name="connsiteX48" fmla="*/ 2746168 w 3181655"/>
                <a:gd name="connsiteY48" fmla="*/ 2699288 h 3181350"/>
                <a:gd name="connsiteX49" fmla="*/ 2713839 w 3181655"/>
                <a:gd name="connsiteY49" fmla="*/ 2731616 h 3181350"/>
                <a:gd name="connsiteX50" fmla="*/ 1711841 w 3181655"/>
                <a:gd name="connsiteY50" fmla="*/ 1729617 h 3181350"/>
                <a:gd name="connsiteX51" fmla="*/ 2420361 w 3181655"/>
                <a:gd name="connsiteY51" fmla="*/ 2956810 h 3181350"/>
                <a:gd name="connsiteX52" fmla="*/ 2380767 w 3181655"/>
                <a:gd name="connsiteY52" fmla="*/ 2979670 h 3181350"/>
                <a:gd name="connsiteX53" fmla="*/ 1672247 w 3181655"/>
                <a:gd name="connsiteY53" fmla="*/ 1752478 h 3181350"/>
                <a:gd name="connsiteX54" fmla="*/ 2039004 w 3181655"/>
                <a:gd name="connsiteY54" fmla="*/ 3121233 h 3181350"/>
                <a:gd name="connsiteX55" fmla="*/ 1994843 w 3181655"/>
                <a:gd name="connsiteY55" fmla="*/ 3133065 h 3181350"/>
                <a:gd name="connsiteX56" fmla="*/ 1628086 w 3181655"/>
                <a:gd name="connsiteY56" fmla="*/ 1764309 h 3181350"/>
                <a:gd name="connsiteX57" fmla="*/ 1628086 w 3181655"/>
                <a:gd name="connsiteY57" fmla="*/ 3181350 h 3181350"/>
                <a:gd name="connsiteX58" fmla="*/ 1582367 w 3181655"/>
                <a:gd name="connsiteY58" fmla="*/ 3181350 h 3181350"/>
                <a:gd name="connsiteX59" fmla="*/ 1582367 w 3181655"/>
                <a:gd name="connsiteY59" fmla="*/ 1658093 h 318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1655" h="3181350">
                  <a:moveTo>
                    <a:pt x="800644" y="2979608"/>
                  </a:moveTo>
                  <a:lnTo>
                    <a:pt x="761294" y="2956331"/>
                  </a:lnTo>
                  <a:lnTo>
                    <a:pt x="1482750" y="1736699"/>
                  </a:lnTo>
                  <a:lnTo>
                    <a:pt x="470213" y="2728047"/>
                  </a:lnTo>
                  <a:lnTo>
                    <a:pt x="438228" y="2695379"/>
                  </a:lnTo>
                  <a:lnTo>
                    <a:pt x="1450765" y="1704031"/>
                  </a:lnTo>
                  <a:lnTo>
                    <a:pt x="216150" y="2399536"/>
                  </a:lnTo>
                  <a:lnTo>
                    <a:pt x="193710" y="2359702"/>
                  </a:lnTo>
                  <a:lnTo>
                    <a:pt x="1428326" y="1664197"/>
                  </a:lnTo>
                  <a:lnTo>
                    <a:pt x="55769" y="2016462"/>
                  </a:lnTo>
                  <a:lnTo>
                    <a:pt x="44404" y="1972178"/>
                  </a:lnTo>
                  <a:lnTo>
                    <a:pt x="1416961" y="1619914"/>
                  </a:lnTo>
                  <a:lnTo>
                    <a:pt x="0" y="1604931"/>
                  </a:lnTo>
                  <a:lnTo>
                    <a:pt x="483" y="1559214"/>
                  </a:lnTo>
                  <a:lnTo>
                    <a:pt x="1533085" y="1575420"/>
                  </a:lnTo>
                  <a:lnTo>
                    <a:pt x="216232" y="815134"/>
                  </a:lnTo>
                  <a:lnTo>
                    <a:pt x="239091" y="775540"/>
                  </a:lnTo>
                  <a:lnTo>
                    <a:pt x="1466284" y="1484061"/>
                  </a:lnTo>
                  <a:lnTo>
                    <a:pt x="464285" y="482062"/>
                  </a:lnTo>
                  <a:lnTo>
                    <a:pt x="496614" y="449734"/>
                  </a:lnTo>
                  <a:lnTo>
                    <a:pt x="1498611" y="1451732"/>
                  </a:lnTo>
                  <a:lnTo>
                    <a:pt x="790092" y="224540"/>
                  </a:lnTo>
                  <a:lnTo>
                    <a:pt x="829686" y="201680"/>
                  </a:lnTo>
                  <a:lnTo>
                    <a:pt x="1538206" y="1428872"/>
                  </a:lnTo>
                  <a:lnTo>
                    <a:pt x="1171449" y="60118"/>
                  </a:lnTo>
                  <a:lnTo>
                    <a:pt x="1215610" y="48285"/>
                  </a:lnTo>
                  <a:lnTo>
                    <a:pt x="1582367" y="1417040"/>
                  </a:lnTo>
                  <a:lnTo>
                    <a:pt x="1582367" y="0"/>
                  </a:lnTo>
                  <a:lnTo>
                    <a:pt x="1628086" y="0"/>
                  </a:lnTo>
                  <a:lnTo>
                    <a:pt x="1628086" y="1491006"/>
                  </a:lnTo>
                  <a:lnTo>
                    <a:pt x="2381011" y="218174"/>
                  </a:lnTo>
                  <a:lnTo>
                    <a:pt x="2420361" y="241451"/>
                  </a:lnTo>
                  <a:lnTo>
                    <a:pt x="1698905" y="1461084"/>
                  </a:lnTo>
                  <a:lnTo>
                    <a:pt x="2711442" y="469736"/>
                  </a:lnTo>
                  <a:lnTo>
                    <a:pt x="2743426" y="502404"/>
                  </a:lnTo>
                  <a:lnTo>
                    <a:pt x="1730890" y="1493752"/>
                  </a:lnTo>
                  <a:lnTo>
                    <a:pt x="2965505" y="798247"/>
                  </a:lnTo>
                  <a:lnTo>
                    <a:pt x="2987945" y="838080"/>
                  </a:lnTo>
                  <a:lnTo>
                    <a:pt x="1753329" y="1533585"/>
                  </a:lnTo>
                  <a:lnTo>
                    <a:pt x="3125886" y="1181321"/>
                  </a:lnTo>
                  <a:lnTo>
                    <a:pt x="3137251" y="1225605"/>
                  </a:lnTo>
                  <a:lnTo>
                    <a:pt x="1764695" y="1577869"/>
                  </a:lnTo>
                  <a:lnTo>
                    <a:pt x="3181655" y="1592852"/>
                  </a:lnTo>
                  <a:lnTo>
                    <a:pt x="3181172" y="1638568"/>
                  </a:lnTo>
                  <a:lnTo>
                    <a:pt x="1706898" y="1622979"/>
                  </a:lnTo>
                  <a:lnTo>
                    <a:pt x="2994221" y="2366216"/>
                  </a:lnTo>
                  <a:lnTo>
                    <a:pt x="2971362" y="2405809"/>
                  </a:lnTo>
                  <a:lnTo>
                    <a:pt x="1744169" y="1697289"/>
                  </a:lnTo>
                  <a:lnTo>
                    <a:pt x="2746168" y="2699288"/>
                  </a:lnTo>
                  <a:lnTo>
                    <a:pt x="2713839" y="2731616"/>
                  </a:lnTo>
                  <a:lnTo>
                    <a:pt x="1711841" y="1729617"/>
                  </a:lnTo>
                  <a:lnTo>
                    <a:pt x="2420361" y="2956810"/>
                  </a:lnTo>
                  <a:lnTo>
                    <a:pt x="2380767" y="2979670"/>
                  </a:lnTo>
                  <a:lnTo>
                    <a:pt x="1672247" y="1752478"/>
                  </a:lnTo>
                  <a:lnTo>
                    <a:pt x="2039004" y="3121233"/>
                  </a:lnTo>
                  <a:lnTo>
                    <a:pt x="1994843" y="3133065"/>
                  </a:lnTo>
                  <a:lnTo>
                    <a:pt x="1628086" y="1764309"/>
                  </a:lnTo>
                  <a:lnTo>
                    <a:pt x="1628086" y="3181350"/>
                  </a:lnTo>
                  <a:lnTo>
                    <a:pt x="1582367" y="3181350"/>
                  </a:lnTo>
                  <a:lnTo>
                    <a:pt x="1582367" y="1658093"/>
                  </a:lnTo>
                  <a:close/>
                </a:path>
              </a:pathLst>
            </a:custGeom>
            <a:solidFill>
              <a:srgbClr val="C1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387310" y="3061015"/>
              <a:ext cx="2907672" cy="2907671"/>
            </a:xfrm>
            <a:prstGeom prst="ellipse">
              <a:avLst/>
            </a:prstGeom>
            <a:noFill/>
            <a:ln w="25400">
              <a:solidFill>
                <a:srgbClr val="8E85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291548" y="2965253"/>
              <a:ext cx="3099195" cy="3099194"/>
            </a:xfrm>
            <a:prstGeom prst="ellipse">
              <a:avLst/>
            </a:prstGeom>
            <a:noFill/>
            <a:ln w="57150">
              <a:solidFill>
                <a:srgbClr val="FF73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p:cNvSpPr/>
            <p:nvPr/>
          </p:nvSpPr>
          <p:spPr>
            <a:xfrm rot="7200000">
              <a:off x="6331625" y="2998513"/>
              <a:ext cx="3019040" cy="3032672"/>
            </a:xfrm>
            <a:prstGeom prst="arc">
              <a:avLst>
                <a:gd name="adj1" fmla="val 16200000"/>
                <a:gd name="adj2" fmla="val 1601334"/>
              </a:avLst>
            </a:prstGeom>
            <a:ln w="127000">
              <a:solidFill>
                <a:srgbClr val="201B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Circle: Hollow 58"/>
            <p:cNvSpPr/>
            <p:nvPr/>
          </p:nvSpPr>
          <p:spPr>
            <a:xfrm>
              <a:off x="7640917" y="4321853"/>
              <a:ext cx="400458" cy="400458"/>
            </a:xfrm>
            <a:prstGeom prst="donut">
              <a:avLst>
                <a:gd name="adj" fmla="val 3101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p:cNvSpPr/>
            <p:nvPr/>
          </p:nvSpPr>
          <p:spPr>
            <a:xfrm>
              <a:off x="7727973" y="4408909"/>
              <a:ext cx="226346" cy="226346"/>
            </a:xfrm>
            <a:prstGeom prst="ellipse">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ircle: Hollow 60"/>
            <p:cNvSpPr/>
            <p:nvPr/>
          </p:nvSpPr>
          <p:spPr>
            <a:xfrm>
              <a:off x="7488568" y="4169505"/>
              <a:ext cx="705155" cy="705155"/>
            </a:xfrm>
            <a:prstGeom prst="donut">
              <a:avLst>
                <a:gd name="adj" fmla="val 6480"/>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Arc 61"/>
            <p:cNvSpPr/>
            <p:nvPr/>
          </p:nvSpPr>
          <p:spPr>
            <a:xfrm rot="12800240">
              <a:off x="6330535" y="2998511"/>
              <a:ext cx="3019041" cy="3032671"/>
            </a:xfrm>
            <a:prstGeom prst="arc">
              <a:avLst>
                <a:gd name="adj1" fmla="val 589165"/>
                <a:gd name="adj2" fmla="val 1601334"/>
              </a:avLst>
            </a:prstGeom>
            <a:ln w="146050">
              <a:solidFill>
                <a:srgbClr val="85461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rot="17358314">
              <a:off x="6330535" y="2998511"/>
              <a:ext cx="3019040" cy="3032672"/>
            </a:xfrm>
            <a:prstGeom prst="arc">
              <a:avLst>
                <a:gd name="adj1" fmla="val 589165"/>
                <a:gd name="adj2" fmla="val 1601334"/>
              </a:avLst>
            </a:prstGeom>
            <a:ln w="146050">
              <a:solidFill>
                <a:srgbClr val="85461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4" name="Rectangle 73"/>
          <p:cNvSpPr/>
          <p:nvPr/>
        </p:nvSpPr>
        <p:spPr>
          <a:xfrm>
            <a:off x="6289145" y="0"/>
            <a:ext cx="45719" cy="1270579"/>
          </a:xfrm>
          <a:prstGeom prst="rect">
            <a:avLst/>
          </a:prstGeom>
          <a:solidFill>
            <a:srgbClr val="C1B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Arc 109"/>
          <p:cNvSpPr/>
          <p:nvPr/>
        </p:nvSpPr>
        <p:spPr>
          <a:xfrm rot="18079056">
            <a:off x="2774704" y="3104218"/>
            <a:ext cx="2808570" cy="2821256"/>
          </a:xfrm>
          <a:prstGeom prst="arc">
            <a:avLst>
              <a:gd name="adj1" fmla="val 14258135"/>
              <a:gd name="adj2" fmla="val 3543435"/>
            </a:avLst>
          </a:prstGeom>
          <a:ln w="57150">
            <a:solidFill>
              <a:srgbClr val="201B1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Rectangle 2"/>
          <p:cNvSpPr/>
          <p:nvPr/>
        </p:nvSpPr>
        <p:spPr>
          <a:xfrm>
            <a:off x="2644943" y="4460080"/>
            <a:ext cx="134785" cy="80963"/>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p:cNvSpPr/>
          <p:nvPr/>
        </p:nvSpPr>
        <p:spPr>
          <a:xfrm rot="16200000" flipV="1">
            <a:off x="2566292" y="4456727"/>
            <a:ext cx="173706" cy="87668"/>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1" name="Rectangle 450"/>
          <p:cNvSpPr/>
          <p:nvPr/>
        </p:nvSpPr>
        <p:spPr>
          <a:xfrm rot="10800000">
            <a:off x="7394520" y="3041017"/>
            <a:ext cx="103127" cy="166494"/>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6174390" y="1213890"/>
            <a:ext cx="270468" cy="316684"/>
            <a:chOff x="5803436" y="1766704"/>
            <a:chExt cx="407681" cy="437317"/>
          </a:xfrm>
        </p:grpSpPr>
        <p:sp>
          <p:nvSpPr>
            <p:cNvPr id="75" name="Rectangle 74"/>
            <p:cNvSpPr/>
            <p:nvPr/>
          </p:nvSpPr>
          <p:spPr>
            <a:xfrm>
              <a:off x="5803436" y="2006353"/>
              <a:ext cx="407681" cy="197668"/>
            </a:xfrm>
            <a:prstGeom prst="rect">
              <a:avLst/>
            </a:prstGeom>
            <a:solidFill>
              <a:srgbClr val="20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a:off x="5803436" y="1766704"/>
              <a:ext cx="407681" cy="239648"/>
            </a:xfrm>
            <a:prstGeom prst="triangle">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52" name="Straight Connector 451"/>
          <p:cNvCxnSpPr>
            <a:cxnSpLocks/>
          </p:cNvCxnSpPr>
          <p:nvPr/>
        </p:nvCxnSpPr>
        <p:spPr>
          <a:xfrm>
            <a:off x="8790282" y="1388058"/>
            <a:ext cx="0" cy="315666"/>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28" name="Isosceles Triangle 27"/>
          <p:cNvSpPr/>
          <p:nvPr/>
        </p:nvSpPr>
        <p:spPr>
          <a:xfrm rot="5400000">
            <a:off x="8846477" y="1308625"/>
            <a:ext cx="101018" cy="240836"/>
          </a:xfrm>
          <a:prstGeom prst="triangle">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3" name="Straight Connector 452"/>
          <p:cNvCxnSpPr>
            <a:cxnSpLocks/>
          </p:cNvCxnSpPr>
          <p:nvPr/>
        </p:nvCxnSpPr>
        <p:spPr>
          <a:xfrm>
            <a:off x="9268922" y="1383465"/>
            <a:ext cx="0" cy="315666"/>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454" name="Isosceles Triangle 453"/>
          <p:cNvSpPr/>
          <p:nvPr/>
        </p:nvSpPr>
        <p:spPr>
          <a:xfrm rot="5400000">
            <a:off x="9325117" y="1304032"/>
            <a:ext cx="101018" cy="240836"/>
          </a:xfrm>
          <a:prstGeom prst="triangle">
            <a:avLst/>
          </a:prstGeom>
          <a:solidFill>
            <a:srgbClr val="A16E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5" name="Straight Connector 454"/>
          <p:cNvCxnSpPr>
            <a:cxnSpLocks/>
          </p:cNvCxnSpPr>
          <p:nvPr/>
        </p:nvCxnSpPr>
        <p:spPr>
          <a:xfrm>
            <a:off x="9070713" y="1225876"/>
            <a:ext cx="0" cy="495402"/>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456" name="Isosceles Triangle 455"/>
          <p:cNvSpPr/>
          <p:nvPr/>
        </p:nvSpPr>
        <p:spPr>
          <a:xfrm rot="5400000">
            <a:off x="9126908" y="1146443"/>
            <a:ext cx="101018" cy="240836"/>
          </a:xfrm>
          <a:prstGeom prst="triangle">
            <a:avLst/>
          </a:prstGeom>
          <a:solidFill>
            <a:srgbClr val="382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7" name="Straight Connector 456"/>
          <p:cNvCxnSpPr>
            <a:cxnSpLocks/>
          </p:cNvCxnSpPr>
          <p:nvPr/>
        </p:nvCxnSpPr>
        <p:spPr>
          <a:xfrm>
            <a:off x="4168085" y="1046650"/>
            <a:ext cx="0" cy="402594"/>
          </a:xfrm>
          <a:prstGeom prst="line">
            <a:avLst/>
          </a:prstGeom>
          <a:ln w="28575">
            <a:solidFill>
              <a:srgbClr val="D4C7A2"/>
            </a:solidFill>
          </a:ln>
        </p:spPr>
        <p:style>
          <a:lnRef idx="1">
            <a:schemeClr val="accent1"/>
          </a:lnRef>
          <a:fillRef idx="0">
            <a:schemeClr val="accent1"/>
          </a:fillRef>
          <a:effectRef idx="0">
            <a:schemeClr val="accent1"/>
          </a:effectRef>
          <a:fontRef idx="minor">
            <a:schemeClr val="tx1"/>
          </a:fontRef>
        </p:style>
      </p:cxnSp>
      <p:sp>
        <p:nvSpPr>
          <p:cNvPr id="458" name="Isosceles Triangle 457"/>
          <p:cNvSpPr/>
          <p:nvPr/>
        </p:nvSpPr>
        <p:spPr>
          <a:xfrm rot="5400000">
            <a:off x="4224280" y="967217"/>
            <a:ext cx="101018" cy="240836"/>
          </a:xfrm>
          <a:prstGeom prst="triangle">
            <a:avLst/>
          </a:prstGeom>
          <a:solidFill>
            <a:srgbClr val="FF7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p:cNvSpPr/>
          <p:nvPr/>
        </p:nvSpPr>
        <p:spPr>
          <a:xfrm>
            <a:off x="5528562" y="6018230"/>
            <a:ext cx="68712" cy="120798"/>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331"/>
          <p:cNvSpPr/>
          <p:nvPr/>
        </p:nvSpPr>
        <p:spPr>
          <a:xfrm>
            <a:off x="5621365" y="5905813"/>
            <a:ext cx="68712" cy="2326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p:cNvSpPr/>
          <p:nvPr/>
        </p:nvSpPr>
        <p:spPr>
          <a:xfrm>
            <a:off x="5714168" y="6018230"/>
            <a:ext cx="68712" cy="119658"/>
          </a:xfrm>
          <a:prstGeom prst="rect">
            <a:avLst/>
          </a:prstGeom>
          <a:solidFill>
            <a:srgbClr val="392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33"/>
          <p:cNvSpPr/>
          <p:nvPr/>
        </p:nvSpPr>
        <p:spPr>
          <a:xfrm>
            <a:off x="5806971" y="5910263"/>
            <a:ext cx="68712" cy="227055"/>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Rectangle 334"/>
          <p:cNvSpPr/>
          <p:nvPr/>
        </p:nvSpPr>
        <p:spPr>
          <a:xfrm>
            <a:off x="5899774" y="6018230"/>
            <a:ext cx="68712" cy="118518"/>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Rectangle 335"/>
          <p:cNvSpPr/>
          <p:nvPr/>
        </p:nvSpPr>
        <p:spPr>
          <a:xfrm>
            <a:off x="5992577" y="5910263"/>
            <a:ext cx="68712" cy="2259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Rectangle 336"/>
          <p:cNvSpPr/>
          <p:nvPr/>
        </p:nvSpPr>
        <p:spPr>
          <a:xfrm>
            <a:off x="6085380" y="6018230"/>
            <a:ext cx="68712" cy="117378"/>
          </a:xfrm>
          <a:prstGeom prst="rect">
            <a:avLst/>
          </a:prstGeom>
          <a:solidFill>
            <a:srgbClr val="392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Rectangle 337"/>
          <p:cNvSpPr/>
          <p:nvPr/>
        </p:nvSpPr>
        <p:spPr>
          <a:xfrm>
            <a:off x="6178183" y="5910263"/>
            <a:ext cx="68712" cy="224775"/>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Rectangle 341"/>
          <p:cNvSpPr/>
          <p:nvPr/>
        </p:nvSpPr>
        <p:spPr>
          <a:xfrm>
            <a:off x="6270986" y="6018230"/>
            <a:ext cx="68712" cy="116238"/>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Rectangle 342"/>
          <p:cNvSpPr/>
          <p:nvPr/>
        </p:nvSpPr>
        <p:spPr>
          <a:xfrm>
            <a:off x="6363789" y="5910263"/>
            <a:ext cx="68712" cy="223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Rectangle 359"/>
          <p:cNvSpPr/>
          <p:nvPr/>
        </p:nvSpPr>
        <p:spPr>
          <a:xfrm>
            <a:off x="6456592" y="6017128"/>
            <a:ext cx="68712" cy="116200"/>
          </a:xfrm>
          <a:prstGeom prst="rect">
            <a:avLst/>
          </a:prstGeom>
          <a:solidFill>
            <a:srgbClr val="3921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Rectangle 360"/>
          <p:cNvSpPr/>
          <p:nvPr/>
        </p:nvSpPr>
        <p:spPr>
          <a:xfrm>
            <a:off x="6549395" y="5910263"/>
            <a:ext cx="68712" cy="222494"/>
          </a:xfrm>
          <a:prstGeom prst="rect">
            <a:avLst/>
          </a:prstGeom>
          <a:solidFill>
            <a:srgbClr val="8546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7" name="Rectangle 366"/>
          <p:cNvSpPr/>
          <p:nvPr/>
        </p:nvSpPr>
        <p:spPr>
          <a:xfrm>
            <a:off x="6642198" y="6017128"/>
            <a:ext cx="68712" cy="115060"/>
          </a:xfrm>
          <a:prstGeom prst="rect">
            <a:avLst/>
          </a:pr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5246606" y="6138898"/>
            <a:ext cx="1750868" cy="261610"/>
          </a:xfrm>
          <a:prstGeom prst="rect">
            <a:avLst/>
          </a:prstGeom>
          <a:noFill/>
        </p:spPr>
        <p:txBody>
          <a:bodyPr wrap="square" rtlCol="0">
            <a:spAutoFit/>
          </a:bodyPr>
          <a:lstStyle/>
          <a:p>
            <a:pPr algn="ctr"/>
            <a:r>
              <a:rPr lang="en-US" sz="1100" dirty="0">
                <a:solidFill>
                  <a:srgbClr val="928171"/>
                </a:solidFill>
                <a:latin typeface="DAGGERSQUARE" pitchFamily="50" charset="0"/>
              </a:rPr>
              <a:t>ENDLESS JOURNEY</a:t>
            </a:r>
          </a:p>
        </p:txBody>
      </p:sp>
      <p:sp>
        <p:nvSpPr>
          <p:cNvPr id="33" name="Rectangle 32"/>
          <p:cNvSpPr/>
          <p:nvPr/>
        </p:nvSpPr>
        <p:spPr>
          <a:xfrm>
            <a:off x="5292588" y="6344101"/>
            <a:ext cx="1592321" cy="513900"/>
          </a:xfrm>
          <a:prstGeom prst="rect">
            <a:avLst/>
          </a:prstGeom>
          <a:solidFill>
            <a:srgbClr val="F2F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Freeform: Shape 437"/>
          <p:cNvSpPr/>
          <p:nvPr/>
        </p:nvSpPr>
        <p:spPr>
          <a:xfrm rot="10800000" flipV="1">
            <a:off x="5994662" y="6411878"/>
            <a:ext cx="254756" cy="128576"/>
          </a:xfrm>
          <a:custGeom>
            <a:avLst/>
            <a:gdLst>
              <a:gd name="connsiteX0" fmla="*/ 639 w 2698750"/>
              <a:gd name="connsiteY0" fmla="*/ 0 h 1362026"/>
              <a:gd name="connsiteX1" fmla="*/ 2698111 w 2698750"/>
              <a:gd name="connsiteY1" fmla="*/ 0 h 1362026"/>
              <a:gd name="connsiteX2" fmla="*/ 2698750 w 2698750"/>
              <a:gd name="connsiteY2" fmla="*/ 12651 h 1362026"/>
              <a:gd name="connsiteX3" fmla="*/ 1349375 w 2698750"/>
              <a:gd name="connsiteY3" fmla="*/ 1362026 h 1362026"/>
              <a:gd name="connsiteX4" fmla="*/ 0 w 2698750"/>
              <a:gd name="connsiteY4" fmla="*/ 12651 h 1362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750" h="1362026">
                <a:moveTo>
                  <a:pt x="639" y="0"/>
                </a:moveTo>
                <a:lnTo>
                  <a:pt x="2698111" y="0"/>
                </a:lnTo>
                <a:lnTo>
                  <a:pt x="2698750" y="12651"/>
                </a:lnTo>
                <a:cubicBezTo>
                  <a:pt x="2698750" y="757890"/>
                  <a:pt x="2094614" y="1362026"/>
                  <a:pt x="1349375" y="1362026"/>
                </a:cubicBezTo>
                <a:cubicBezTo>
                  <a:pt x="604136" y="1362026"/>
                  <a:pt x="0" y="757890"/>
                  <a:pt x="0" y="12651"/>
                </a:cubicBezTo>
                <a:close/>
              </a:path>
            </a:pathLst>
          </a:custGeom>
          <a:solidFill>
            <a:srgbClr val="D4C7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TextBox 314">
            <a:extLst>
              <a:ext uri="{FF2B5EF4-FFF2-40B4-BE49-F238E27FC236}">
                <a16:creationId xmlns:a16="http://schemas.microsoft.com/office/drawing/2014/main" id="{8AA14DE2-EEB8-442F-8E7B-BDF8F7F976E0}"/>
              </a:ext>
            </a:extLst>
          </p:cNvPr>
          <p:cNvSpPr txBox="1"/>
          <p:nvPr/>
        </p:nvSpPr>
        <p:spPr>
          <a:xfrm rot="16200000">
            <a:off x="-3988385" y="2781732"/>
            <a:ext cx="10005391" cy="1323439"/>
          </a:xfrm>
          <a:prstGeom prst="rect">
            <a:avLst/>
          </a:prstGeom>
          <a:noFill/>
        </p:spPr>
        <p:txBody>
          <a:bodyPr wrap="square" rtlCol="0">
            <a:spAutoFit/>
          </a:bodyPr>
          <a:lstStyle/>
          <a:p>
            <a:pPr algn="ctr"/>
            <a:r>
              <a:rPr lang="en-US" sz="8000" b="1" dirty="0">
                <a:solidFill>
                  <a:srgbClr val="FF7344"/>
                </a:solidFill>
                <a:latin typeface="Agency FB" panose="020B0503020202020204" pitchFamily="34" charset="0"/>
              </a:rPr>
              <a:t>CONCLUSION</a:t>
            </a:r>
          </a:p>
        </p:txBody>
      </p:sp>
    </p:spTree>
    <p:extLst>
      <p:ext uri="{BB962C8B-B14F-4D97-AF65-F5344CB8AC3E}">
        <p14:creationId xmlns:p14="http://schemas.microsoft.com/office/powerpoint/2010/main" val="2555619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nodeType="clickEffect">
                                  <p:stCondLst>
                                    <p:cond delay="0"/>
                                  </p:stCondLst>
                                  <p:childTnLst>
                                    <p:animRot by="21600000">
                                      <p:cBhvr>
                                        <p:cTn id="6" dur="1000" fill="hold"/>
                                        <p:tgtEl>
                                          <p:spTgt spid="70"/>
                                        </p:tgtEl>
                                        <p:attrNameLst>
                                          <p:attrName>r</p:attrName>
                                        </p:attrNameLst>
                                      </p:cBhvr>
                                    </p:animRot>
                                  </p:childTnLst>
                                </p:cTn>
                              </p:par>
                              <p:par>
                                <p:cTn id="7" presetID="8" presetClass="emph" presetSubtype="0" repeatCount="indefinite" fill="hold" nodeType="withEffect">
                                  <p:stCondLst>
                                    <p:cond delay="0"/>
                                  </p:stCondLst>
                                  <p:childTnLst>
                                    <p:animRot by="21600000">
                                      <p:cBhvr>
                                        <p:cTn id="8" dur="1000" fill="hold"/>
                                        <p:tgtEl>
                                          <p:spTgt spid="69"/>
                                        </p:tgtEl>
                                        <p:attrNameLst>
                                          <p:attrName>r</p:attrName>
                                        </p:attrNameLst>
                                      </p:cBhvr>
                                    </p:animRot>
                                  </p:childTnLst>
                                </p:cTn>
                              </p:par>
                              <p:par>
                                <p:cTn id="9" presetID="22" presetClass="entr" presetSubtype="4" fill="hold" grpId="0" nodeType="withEffect">
                                  <p:stCondLst>
                                    <p:cond delay="0"/>
                                  </p:stCondLst>
                                  <p:childTnLst>
                                    <p:set>
                                      <p:cBhvr>
                                        <p:cTn id="10" dur="1" fill="hold">
                                          <p:stCondLst>
                                            <p:cond delay="0"/>
                                          </p:stCondLst>
                                        </p:cTn>
                                        <p:tgtEl>
                                          <p:spTgt spid="310"/>
                                        </p:tgtEl>
                                        <p:attrNameLst>
                                          <p:attrName>style.visibility</p:attrName>
                                        </p:attrNameLst>
                                      </p:cBhvr>
                                      <p:to>
                                        <p:strVal val="visible"/>
                                      </p:to>
                                    </p:set>
                                    <p:animEffect transition="in" filter="wipe(down)">
                                      <p:cBhvr>
                                        <p:cTn id="11" dur="500"/>
                                        <p:tgtEl>
                                          <p:spTgt spid="31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32"/>
                                        </p:tgtEl>
                                        <p:attrNameLst>
                                          <p:attrName>style.visibility</p:attrName>
                                        </p:attrNameLst>
                                      </p:cBhvr>
                                      <p:to>
                                        <p:strVal val="visible"/>
                                      </p:to>
                                    </p:set>
                                    <p:animEffect transition="in" filter="wipe(down)">
                                      <p:cBhvr>
                                        <p:cTn id="14" dur="500"/>
                                        <p:tgtEl>
                                          <p:spTgt spid="332"/>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33"/>
                                        </p:tgtEl>
                                        <p:attrNameLst>
                                          <p:attrName>style.visibility</p:attrName>
                                        </p:attrNameLst>
                                      </p:cBhvr>
                                      <p:to>
                                        <p:strVal val="visible"/>
                                      </p:to>
                                    </p:set>
                                    <p:animEffect transition="in" filter="wipe(down)">
                                      <p:cBhvr>
                                        <p:cTn id="17" dur="500"/>
                                        <p:tgtEl>
                                          <p:spTgt spid="33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34"/>
                                        </p:tgtEl>
                                        <p:attrNameLst>
                                          <p:attrName>style.visibility</p:attrName>
                                        </p:attrNameLst>
                                      </p:cBhvr>
                                      <p:to>
                                        <p:strVal val="visible"/>
                                      </p:to>
                                    </p:set>
                                    <p:animEffect transition="in" filter="wipe(down)">
                                      <p:cBhvr>
                                        <p:cTn id="20" dur="500"/>
                                        <p:tgtEl>
                                          <p:spTgt spid="33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35"/>
                                        </p:tgtEl>
                                        <p:attrNameLst>
                                          <p:attrName>style.visibility</p:attrName>
                                        </p:attrNameLst>
                                      </p:cBhvr>
                                      <p:to>
                                        <p:strVal val="visible"/>
                                      </p:to>
                                    </p:set>
                                    <p:animEffect transition="in" filter="wipe(down)">
                                      <p:cBhvr>
                                        <p:cTn id="23" dur="500"/>
                                        <p:tgtEl>
                                          <p:spTgt spid="33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36"/>
                                        </p:tgtEl>
                                        <p:attrNameLst>
                                          <p:attrName>style.visibility</p:attrName>
                                        </p:attrNameLst>
                                      </p:cBhvr>
                                      <p:to>
                                        <p:strVal val="visible"/>
                                      </p:to>
                                    </p:set>
                                    <p:animEffect transition="in" filter="wipe(down)">
                                      <p:cBhvr>
                                        <p:cTn id="26" dur="500"/>
                                        <p:tgtEl>
                                          <p:spTgt spid="33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37"/>
                                        </p:tgtEl>
                                        <p:attrNameLst>
                                          <p:attrName>style.visibility</p:attrName>
                                        </p:attrNameLst>
                                      </p:cBhvr>
                                      <p:to>
                                        <p:strVal val="visible"/>
                                      </p:to>
                                    </p:set>
                                    <p:animEffect transition="in" filter="wipe(down)">
                                      <p:cBhvr>
                                        <p:cTn id="29" dur="500"/>
                                        <p:tgtEl>
                                          <p:spTgt spid="33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38"/>
                                        </p:tgtEl>
                                        <p:attrNameLst>
                                          <p:attrName>style.visibility</p:attrName>
                                        </p:attrNameLst>
                                      </p:cBhvr>
                                      <p:to>
                                        <p:strVal val="visible"/>
                                      </p:to>
                                    </p:set>
                                    <p:animEffect transition="in" filter="wipe(down)">
                                      <p:cBhvr>
                                        <p:cTn id="32" dur="500"/>
                                        <p:tgtEl>
                                          <p:spTgt spid="33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wipe(down)">
                                      <p:cBhvr>
                                        <p:cTn id="35" dur="500"/>
                                        <p:tgtEl>
                                          <p:spTgt spid="3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43"/>
                                        </p:tgtEl>
                                        <p:attrNameLst>
                                          <p:attrName>style.visibility</p:attrName>
                                        </p:attrNameLst>
                                      </p:cBhvr>
                                      <p:to>
                                        <p:strVal val="visible"/>
                                      </p:to>
                                    </p:set>
                                    <p:animEffect transition="in" filter="wipe(down)">
                                      <p:cBhvr>
                                        <p:cTn id="38" dur="500"/>
                                        <p:tgtEl>
                                          <p:spTgt spid="343"/>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60"/>
                                        </p:tgtEl>
                                        <p:attrNameLst>
                                          <p:attrName>style.visibility</p:attrName>
                                        </p:attrNameLst>
                                      </p:cBhvr>
                                      <p:to>
                                        <p:strVal val="visible"/>
                                      </p:to>
                                    </p:set>
                                    <p:animEffect transition="in" filter="wipe(down)">
                                      <p:cBhvr>
                                        <p:cTn id="41" dur="500"/>
                                        <p:tgtEl>
                                          <p:spTgt spid="36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61"/>
                                        </p:tgtEl>
                                        <p:attrNameLst>
                                          <p:attrName>style.visibility</p:attrName>
                                        </p:attrNameLst>
                                      </p:cBhvr>
                                      <p:to>
                                        <p:strVal val="visible"/>
                                      </p:to>
                                    </p:set>
                                    <p:animEffect transition="in" filter="wipe(down)">
                                      <p:cBhvr>
                                        <p:cTn id="44" dur="500"/>
                                        <p:tgtEl>
                                          <p:spTgt spid="36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67"/>
                                        </p:tgtEl>
                                        <p:attrNameLst>
                                          <p:attrName>style.visibility</p:attrName>
                                        </p:attrNameLst>
                                      </p:cBhvr>
                                      <p:to>
                                        <p:strVal val="visible"/>
                                      </p:to>
                                    </p:set>
                                    <p:animEffect transition="in" filter="wipe(down)">
                                      <p:cBhvr>
                                        <p:cTn id="47" dur="500"/>
                                        <p:tgtEl>
                                          <p:spTgt spid="367"/>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250"/>
                                        <p:tgtEl>
                                          <p:spTgt spid="5"/>
                                        </p:tgtEl>
                                      </p:cBhvr>
                                    </p:animEffect>
                                    <p:anim calcmode="lin" valueType="num">
                                      <p:cBhvr>
                                        <p:cTn id="52" dur="250" fill="hold"/>
                                        <p:tgtEl>
                                          <p:spTgt spid="5"/>
                                        </p:tgtEl>
                                        <p:attrNameLst>
                                          <p:attrName>ppt_x</p:attrName>
                                        </p:attrNameLst>
                                      </p:cBhvr>
                                      <p:tavLst>
                                        <p:tav tm="0">
                                          <p:val>
                                            <p:strVal val="#ppt_x"/>
                                          </p:val>
                                        </p:tav>
                                        <p:tav tm="100000">
                                          <p:val>
                                            <p:strVal val="#ppt_x"/>
                                          </p:val>
                                        </p:tav>
                                      </p:tavLst>
                                    </p:anim>
                                    <p:anim calcmode="lin" valueType="num">
                                      <p:cBhvr>
                                        <p:cTn id="53" dur="250" fill="hold"/>
                                        <p:tgtEl>
                                          <p:spTgt spid="5"/>
                                        </p:tgtEl>
                                        <p:attrNameLst>
                                          <p:attrName>ppt_y</p:attrName>
                                        </p:attrNameLst>
                                      </p:cBhvr>
                                      <p:tavLst>
                                        <p:tav tm="0">
                                          <p:val>
                                            <p:strVal val="#ppt_y+.1"/>
                                          </p:val>
                                        </p:tav>
                                        <p:tav tm="100000">
                                          <p:val>
                                            <p:strVal val="#ppt_y"/>
                                          </p:val>
                                        </p:tav>
                                      </p:tavLst>
                                    </p:anim>
                                  </p:childTnLst>
                                </p:cTn>
                              </p:par>
                            </p:childTnLst>
                          </p:cTn>
                        </p:par>
                        <p:par>
                          <p:cTn id="54" fill="hold">
                            <p:stCondLst>
                              <p:cond delay="1250"/>
                            </p:stCondLst>
                            <p:childTnLst>
                              <p:par>
                                <p:cTn id="55" presetID="22" presetClass="entr" presetSubtype="1" fill="hold" grpId="0" nodeType="afterEffect">
                                  <p:stCondLst>
                                    <p:cond delay="0"/>
                                  </p:stCondLst>
                                  <p:childTnLst>
                                    <p:set>
                                      <p:cBhvr>
                                        <p:cTn id="56" dur="1" fill="hold">
                                          <p:stCondLst>
                                            <p:cond delay="0"/>
                                          </p:stCondLst>
                                        </p:cTn>
                                        <p:tgtEl>
                                          <p:spTgt spid="438"/>
                                        </p:tgtEl>
                                        <p:attrNameLst>
                                          <p:attrName>style.visibility</p:attrName>
                                        </p:attrNameLst>
                                      </p:cBhvr>
                                      <p:to>
                                        <p:strVal val="visible"/>
                                      </p:to>
                                    </p:set>
                                    <p:animEffect transition="in" filter="wipe(up)">
                                      <p:cBhvr>
                                        <p:cTn id="57"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p:bldP spid="332" grpId="0" animBg="1"/>
      <p:bldP spid="333" grpId="0" animBg="1"/>
      <p:bldP spid="334" grpId="0" animBg="1"/>
      <p:bldP spid="335" grpId="0" animBg="1"/>
      <p:bldP spid="336" grpId="0" animBg="1"/>
      <p:bldP spid="337" grpId="0" animBg="1"/>
      <p:bldP spid="338" grpId="0" animBg="1"/>
      <p:bldP spid="342" grpId="0" animBg="1"/>
      <p:bldP spid="343" grpId="0" animBg="1"/>
      <p:bldP spid="360" grpId="0" animBg="1"/>
      <p:bldP spid="361" grpId="0" animBg="1"/>
      <p:bldP spid="367" grpId="0" animBg="1"/>
      <p:bldP spid="5" grpId="0"/>
      <p:bldP spid="4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30608B-0699-459E-AEF8-5A0B5450FE05}"/>
              </a:ext>
            </a:extLst>
          </p:cNvPr>
          <p:cNvSpPr/>
          <p:nvPr/>
        </p:nvSpPr>
        <p:spPr>
          <a:xfrm>
            <a:off x="0" y="0"/>
            <a:ext cx="12192000" cy="6858000"/>
          </a:xfrm>
          <a:prstGeom prst="rect">
            <a:avLst/>
          </a:prstGeom>
          <a:gradFill>
            <a:gsLst>
              <a:gs pos="7000">
                <a:srgbClr val="00B0F0">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TextBox 7">
            <a:extLst>
              <a:ext uri="{FF2B5EF4-FFF2-40B4-BE49-F238E27FC236}">
                <a16:creationId xmlns:a16="http://schemas.microsoft.com/office/drawing/2014/main" id="{2583DBDA-88B7-493D-9B65-582E914C9A41}"/>
              </a:ext>
            </a:extLst>
          </p:cNvPr>
          <p:cNvSpPr txBox="1"/>
          <p:nvPr/>
        </p:nvSpPr>
        <p:spPr>
          <a:xfrm>
            <a:off x="2836931" y="2705725"/>
            <a:ext cx="6518138"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DEMO</a:t>
            </a:r>
          </a:p>
        </p:txBody>
      </p:sp>
    </p:spTree>
    <p:extLst>
      <p:ext uri="{BB962C8B-B14F-4D97-AF65-F5344CB8AC3E}">
        <p14:creationId xmlns:p14="http://schemas.microsoft.com/office/powerpoint/2010/main" val="17712143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430608B-0699-459E-AEF8-5A0B5450FE05}"/>
              </a:ext>
            </a:extLst>
          </p:cNvPr>
          <p:cNvSpPr/>
          <p:nvPr/>
        </p:nvSpPr>
        <p:spPr>
          <a:xfrm>
            <a:off x="0" y="0"/>
            <a:ext cx="12192000" cy="6858000"/>
          </a:xfrm>
          <a:prstGeom prst="rect">
            <a:avLst/>
          </a:prstGeom>
          <a:gradFill>
            <a:gsLst>
              <a:gs pos="7000">
                <a:srgbClr val="00B0F0">
                  <a:alpha val="64000"/>
                </a:srgbClr>
              </a:gs>
              <a:gs pos="100000">
                <a:srgbClr val="273445">
                  <a:alpha val="78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TextBox 7">
            <a:extLst>
              <a:ext uri="{FF2B5EF4-FFF2-40B4-BE49-F238E27FC236}">
                <a16:creationId xmlns:a16="http://schemas.microsoft.com/office/drawing/2014/main" id="{2583DBDA-88B7-493D-9B65-582E914C9A41}"/>
              </a:ext>
            </a:extLst>
          </p:cNvPr>
          <p:cNvSpPr txBox="1"/>
          <p:nvPr/>
        </p:nvSpPr>
        <p:spPr>
          <a:xfrm>
            <a:off x="2836931" y="2705725"/>
            <a:ext cx="6518138" cy="1446550"/>
          </a:xfrm>
          <a:prstGeom prst="rect">
            <a:avLst/>
          </a:prstGeom>
          <a:noFill/>
        </p:spPr>
        <p:txBody>
          <a:bodyPr wrap="square" rtlCol="0">
            <a:spAutoFit/>
          </a:bodyPr>
          <a:lstStyle/>
          <a:p>
            <a:pPr algn="ctr"/>
            <a:r>
              <a:rPr lang="en-US" sz="8800" b="1" dirty="0">
                <a:solidFill>
                  <a:schemeClr val="bg1"/>
                </a:solidFill>
                <a:latin typeface="Tw Cen MT" panose="020B0602020104020603" pitchFamily="34" charset="0"/>
                <a:ea typeface="Tahoma" panose="020B0604030504040204" pitchFamily="34" charset="0"/>
                <a:cs typeface="Arial" panose="020B0604020202020204" pitchFamily="34" charset="0"/>
              </a:rPr>
              <a:t>THANK YOU!</a:t>
            </a:r>
          </a:p>
        </p:txBody>
      </p:sp>
    </p:spTree>
    <p:extLst>
      <p:ext uri="{BB962C8B-B14F-4D97-AF65-F5344CB8AC3E}">
        <p14:creationId xmlns:p14="http://schemas.microsoft.com/office/powerpoint/2010/main" val="25389092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854216" y="1592728"/>
            <a:ext cx="7828516" cy="3046988"/>
          </a:xfrm>
          <a:prstGeom prst="rect">
            <a:avLst/>
          </a:prstGeom>
          <a:noFill/>
        </p:spPr>
        <p:txBody>
          <a:bodyPr wrap="square" rtlCol="0">
            <a:spAutoFit/>
          </a:bodyPr>
          <a:lstStyle/>
          <a:p>
            <a:pPr algn="ctr"/>
            <a:r>
              <a:rPr lang="en-US" sz="9600" dirty="0">
                <a:solidFill>
                  <a:srgbClr val="FF5969"/>
                </a:solidFill>
                <a:latin typeface="Tw Cen MT" panose="020B0602020104020603" pitchFamily="34" charset="0"/>
              </a:rPr>
              <a:t>EXCECUTIVE SUMMARY</a:t>
            </a: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5556262" y="4639716"/>
            <a:ext cx="4140553" cy="451824"/>
            <a:chOff x="4679586" y="878988"/>
            <a:chExt cx="1745757"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88F111D-10A0-4CCB-B20B-B33508AA6193}"/>
                </a:ext>
              </a:extLst>
            </p:cNvPr>
            <p:cNvSpPr/>
            <p:nvPr/>
          </p:nvSpPr>
          <p:spPr>
            <a:xfrm>
              <a:off x="6234843" y="878988"/>
              <a:ext cx="190500" cy="1905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3" cy="6858000"/>
            <a:chOff x="213096" y="0"/>
            <a:chExt cx="11447503"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9961092" cy="6858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574094" cy="6858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2" cy="6858000"/>
            <a:chOff x="718505" y="-1"/>
            <a:chExt cx="8692332"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9728"/>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81" name="Picture 80">
            <a:extLst>
              <a:ext uri="{FF2B5EF4-FFF2-40B4-BE49-F238E27FC236}">
                <a16:creationId xmlns:a16="http://schemas.microsoft.com/office/drawing/2014/main" id="{9FF904C5-2C25-4A4D-AFDC-CFEB742306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08759" y="1125904"/>
            <a:ext cx="2256817" cy="2248014"/>
          </a:xfrm>
          <a:prstGeom prst="ellipse">
            <a:avLst/>
          </a:prstGeom>
        </p:spPr>
      </p:pic>
      <p:grpSp>
        <p:nvGrpSpPr>
          <p:cNvPr id="82" name="Group 81">
            <a:extLst>
              <a:ext uri="{FF2B5EF4-FFF2-40B4-BE49-F238E27FC236}">
                <a16:creationId xmlns:a16="http://schemas.microsoft.com/office/drawing/2014/main" id="{A14E1B91-C212-4889-8705-49BCDB383225}"/>
              </a:ext>
            </a:extLst>
          </p:cNvPr>
          <p:cNvGrpSpPr/>
          <p:nvPr/>
        </p:nvGrpSpPr>
        <p:grpSpPr>
          <a:xfrm>
            <a:off x="3641366" y="3428999"/>
            <a:ext cx="6791601" cy="2024851"/>
            <a:chOff x="2795387" y="3874286"/>
            <a:chExt cx="6791601" cy="2024851"/>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584775"/>
            </a:xfrm>
            <a:prstGeom prst="rect">
              <a:avLst/>
            </a:prstGeom>
            <a:noFill/>
          </p:spPr>
          <p:txBody>
            <a:bodyPr wrap="square" rtlCol="0">
              <a:spAutoFit/>
            </a:bodyPr>
            <a:lstStyle/>
            <a:p>
              <a:pPr algn="ctr"/>
              <a:r>
                <a:rPr lang="en-US" sz="3200" dirty="0">
                  <a:solidFill>
                    <a:srgbClr val="03A1A4"/>
                  </a:solidFill>
                  <a:latin typeface="Tw Cen MT" panose="020B0602020104020603" pitchFamily="34" charset="0"/>
                </a:rPr>
                <a:t>ABSTRACT</a:t>
              </a:r>
            </a:p>
          </p:txBody>
        </p:sp>
        <p:sp>
          <p:nvSpPr>
            <p:cNvPr id="86" name="TextBox 85">
              <a:extLst>
                <a:ext uri="{FF2B5EF4-FFF2-40B4-BE49-F238E27FC236}">
                  <a16:creationId xmlns:a16="http://schemas.microsoft.com/office/drawing/2014/main" id="{944799B2-E7B9-4C01-A37D-BB60C6C75D12}"/>
                </a:ext>
              </a:extLst>
            </p:cNvPr>
            <p:cNvSpPr txBox="1"/>
            <p:nvPr/>
          </p:nvSpPr>
          <p:spPr>
            <a:xfrm>
              <a:off x="2795387" y="4514142"/>
              <a:ext cx="6791601" cy="1384995"/>
            </a:xfrm>
            <a:prstGeom prst="rect">
              <a:avLst/>
            </a:prstGeom>
            <a:noFill/>
          </p:spPr>
          <p:txBody>
            <a:bodyPr wrap="square" rtlCol="0">
              <a:spAutoFit/>
            </a:bodyPr>
            <a:lstStyle/>
            <a:p>
              <a:pPr algn="just"/>
              <a:r>
                <a:rPr lang="en-US" sz="1200" dirty="0">
                  <a:solidFill>
                    <a:schemeClr val="tx1">
                      <a:lumMod val="50000"/>
                      <a:lumOff val="50000"/>
                    </a:schemeClr>
                  </a:solidFill>
                  <a:latin typeface="Tw Cen MT" panose="020B0602020104020603" pitchFamily="34" charset="0"/>
                </a:rPr>
                <a:t>Due to the fast development of the travel business, it is important to offer tourists an enhanced travel platform. The existing system requires a lot of time and effort. This project is an effort to maintain a centralized repository to make necessary travel arrangements and to retrieve information easily. </a:t>
              </a:r>
              <a:r>
                <a:rPr lang="en-US" sz="1200" b="1" i="1" dirty="0">
                  <a:solidFill>
                    <a:schemeClr val="tx1">
                      <a:lumMod val="50000"/>
                      <a:lumOff val="50000"/>
                    </a:schemeClr>
                  </a:solidFill>
                  <a:latin typeface="Tw Cen MT" panose="020B0602020104020603" pitchFamily="34" charset="0"/>
                </a:rPr>
                <a:t>wanderLUST</a:t>
              </a:r>
              <a:r>
                <a:rPr lang="en-US" sz="1200" dirty="0">
                  <a:solidFill>
                    <a:schemeClr val="tx1">
                      <a:lumMod val="50000"/>
                      <a:lumOff val="50000"/>
                    </a:schemeClr>
                  </a:solidFill>
                  <a:latin typeface="Tw Cen MT" panose="020B0602020104020603" pitchFamily="34" charset="0"/>
                </a:rPr>
                <a:t> is an android app for travelers. It provides features like choosing the correct destination, making bookings, and organizing the trip. It provides solutions for every problem a traveler might face during their journey. It provide a comprehensive list of information about a destination: current weather, best places to hangout, and city's current trends. It provides solutions for every problem a traveler might face during their journey.</a:t>
              </a:r>
            </a:p>
          </p:txBody>
        </p:sp>
      </p:gr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750"/>
                                        <p:tgtEl>
                                          <p:spTgt spid="82"/>
                                        </p:tgtEl>
                                      </p:cBhvr>
                                    </p:animEffect>
                                    <p:anim calcmode="lin" valueType="num">
                                      <p:cBhvr>
                                        <p:cTn id="14" dur="750" fill="hold"/>
                                        <p:tgtEl>
                                          <p:spTgt spid="82"/>
                                        </p:tgtEl>
                                        <p:attrNameLst>
                                          <p:attrName>ppt_x</p:attrName>
                                        </p:attrNameLst>
                                      </p:cBhvr>
                                      <p:tavLst>
                                        <p:tav tm="0">
                                          <p:val>
                                            <p:strVal val="#ppt_x"/>
                                          </p:val>
                                        </p:tav>
                                        <p:tav tm="100000">
                                          <p:val>
                                            <p:strVal val="#ppt_x"/>
                                          </p:val>
                                        </p:tav>
                                      </p:tavLst>
                                    </p:anim>
                                    <p:anim calcmode="lin" valueType="num">
                                      <p:cBhvr>
                                        <p:cTn id="15" dur="75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a:extLst>
              <a:ext uri="{FF2B5EF4-FFF2-40B4-BE49-F238E27FC236}">
                <a16:creationId xmlns:a16="http://schemas.microsoft.com/office/drawing/2014/main" id="{183EA2CA-A17F-4A6A-AC3E-6F8757F77880}"/>
              </a:ext>
            </a:extLst>
          </p:cNvPr>
          <p:cNvGrpSpPr/>
          <p:nvPr/>
        </p:nvGrpSpPr>
        <p:grpSpPr>
          <a:xfrm>
            <a:off x="7976170" y="1491437"/>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2020</a:t>
              </a:r>
            </a:p>
          </p:txBody>
        </p:sp>
        <p:sp>
          <p:nvSpPr>
            <p:cNvPr id="99" name="TextBox 98">
              <a:extLst>
                <a:ext uri="{FF2B5EF4-FFF2-40B4-BE49-F238E27FC236}">
                  <a16:creationId xmlns:a16="http://schemas.microsoft.com/office/drawing/2014/main" id="{74F68486-5533-4B47-B6BA-92533CBB4036}"/>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479293" y="1491437"/>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2018</a:t>
              </a:r>
            </a:p>
          </p:txBody>
        </p:sp>
        <p:sp>
          <p:nvSpPr>
            <p:cNvPr id="103" name="TextBox 102">
              <a:extLst>
                <a:ext uri="{FF2B5EF4-FFF2-40B4-BE49-F238E27FC236}">
                  <a16:creationId xmlns:a16="http://schemas.microsoft.com/office/drawing/2014/main" id="{FECB41C1-3E79-45AA-B100-38C9E092C776}"/>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982416" y="1491437"/>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2016</a:t>
              </a:r>
            </a:p>
          </p:txBody>
        </p:sp>
        <p:sp>
          <p:nvSpPr>
            <p:cNvPr id="107" name="TextBox 106">
              <a:extLst>
                <a:ext uri="{FF2B5EF4-FFF2-40B4-BE49-F238E27FC236}">
                  <a16:creationId xmlns:a16="http://schemas.microsoft.com/office/drawing/2014/main"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3089346"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3083677" y="3146196"/>
            <a:ext cx="1591582" cy="832605"/>
            <a:chOff x="1488849" y="3837442"/>
            <a:chExt cx="1591582" cy="832605"/>
          </a:xfrm>
        </p:grpSpPr>
        <p:sp>
          <p:nvSpPr>
            <p:cNvPr id="115" name="TextBox 114">
              <a:extLst>
                <a:ext uri="{FF2B5EF4-FFF2-40B4-BE49-F238E27FC236}">
                  <a16:creationId xmlns:a16="http://schemas.microsoft.com/office/drawing/2014/main" id="{8721CE74-40AC-4223-B129-B3A270C7429B}"/>
                </a:ext>
              </a:extLst>
            </p:cNvPr>
            <p:cNvSpPr txBox="1"/>
            <p:nvPr/>
          </p:nvSpPr>
          <p:spPr>
            <a:xfrm>
              <a:off x="1488849" y="3837442"/>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$7.6 trillion</a:t>
              </a:r>
            </a:p>
          </p:txBody>
        </p:sp>
        <p:sp>
          <p:nvSpPr>
            <p:cNvPr id="116" name="TextBox 115">
              <a:extLst>
                <a:ext uri="{FF2B5EF4-FFF2-40B4-BE49-F238E27FC236}">
                  <a16:creationId xmlns:a16="http://schemas.microsoft.com/office/drawing/2014/main" id="{FC94FF53-E358-452A-A5CE-3296318ABBE9}"/>
                </a:ext>
              </a:extLst>
            </p:cNvPr>
            <p:cNvSpPr txBox="1"/>
            <p:nvPr/>
          </p:nvSpPr>
          <p:spPr>
            <a:xfrm>
              <a:off x="1488849"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Global economic contribution</a:t>
              </a: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572502" y="3146196"/>
            <a:ext cx="1591582" cy="1048049"/>
            <a:chOff x="3977674" y="3837442"/>
            <a:chExt cx="1591582" cy="1048049"/>
          </a:xfrm>
        </p:grpSpPr>
        <p:sp>
          <p:nvSpPr>
            <p:cNvPr id="118" name="TextBox 117">
              <a:extLst>
                <a:ext uri="{FF2B5EF4-FFF2-40B4-BE49-F238E27FC236}">
                  <a16:creationId xmlns:a16="http://schemas.microsoft.com/office/drawing/2014/main" id="{91705BAF-DCDA-4FDC-8DA1-1FBA870AE5C8}"/>
                </a:ext>
              </a:extLst>
            </p:cNvPr>
            <p:cNvSpPr txBox="1"/>
            <p:nvPr/>
          </p:nvSpPr>
          <p:spPr>
            <a:xfrm>
              <a:off x="3977674" y="3837442"/>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$8.8 trillion</a:t>
              </a: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4146827"/>
              <a:ext cx="1591582" cy="738664"/>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Supported 319 million jobs across the world</a:t>
              </a:r>
            </a:p>
          </p:txBody>
        </p:sp>
      </p:grpSp>
      <p:grpSp>
        <p:nvGrpSpPr>
          <p:cNvPr id="120" name="Group 119">
            <a:extLst>
              <a:ext uri="{FF2B5EF4-FFF2-40B4-BE49-F238E27FC236}">
                <a16:creationId xmlns:a16="http://schemas.microsoft.com/office/drawing/2014/main" id="{1F66AC79-730F-4E07-974E-4F08542F2C4A}"/>
              </a:ext>
            </a:extLst>
          </p:cNvPr>
          <p:cNvGrpSpPr/>
          <p:nvPr/>
        </p:nvGrpSpPr>
        <p:grpSpPr>
          <a:xfrm>
            <a:off x="8083100" y="3146196"/>
            <a:ext cx="1591582" cy="832605"/>
            <a:chOff x="6488272" y="3837442"/>
            <a:chExt cx="1591582" cy="832605"/>
          </a:xfrm>
        </p:grpSpPr>
        <p:sp>
          <p:nvSpPr>
            <p:cNvPr id="121" name="TextBox 120">
              <a:extLst>
                <a:ext uri="{FF2B5EF4-FFF2-40B4-BE49-F238E27FC236}">
                  <a16:creationId xmlns:a16="http://schemas.microsoft.com/office/drawing/2014/main" id="{D025EBC6-5731-4D97-B58C-0E0C20D47817}"/>
                </a:ext>
              </a:extLst>
            </p:cNvPr>
            <p:cNvSpPr txBox="1"/>
            <p:nvPr/>
          </p:nvSpPr>
          <p:spPr>
            <a:xfrm>
              <a:off x="6488272" y="3837442"/>
              <a:ext cx="1591582" cy="369332"/>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$17.3 billion</a:t>
              </a:r>
            </a:p>
          </p:txBody>
        </p:sp>
        <p:sp>
          <p:nvSpPr>
            <p:cNvPr id="122" name="TextBox 121">
              <a:extLst>
                <a:ext uri="{FF2B5EF4-FFF2-40B4-BE49-F238E27FC236}">
                  <a16:creationId xmlns:a16="http://schemas.microsoft.com/office/drawing/2014/main" id="{B38973E8-8FEC-48EF-89C3-A1086AD31515}"/>
                </a:ext>
              </a:extLst>
            </p:cNvPr>
            <p:cNvSpPr txBox="1"/>
            <p:nvPr/>
          </p:nvSpPr>
          <p:spPr>
            <a:xfrm>
              <a:off x="6488272" y="4146827"/>
              <a:ext cx="1591582" cy="523220"/>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Travel &amp; Tourism Industry</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4229239"/>
            <a:ext cx="894354"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4229326"/>
            <a:ext cx="897858" cy="897856"/>
          </a:xfrm>
          <a:prstGeom prst="rect">
            <a:avLst/>
          </a:prstGeom>
        </p:spPr>
      </p:pic>
      <p:pic>
        <p:nvPicPr>
          <p:cNvPr id="9" name="Picture 8">
            <a:extLst>
              <a:ext uri="{FF2B5EF4-FFF2-40B4-BE49-F238E27FC236}">
                <a16:creationId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4229239"/>
            <a:ext cx="907482" cy="907480"/>
          </a:xfrm>
          <a:prstGeom prst="rect">
            <a:avLst/>
          </a:prstGeom>
        </p:spPr>
      </p:pic>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anim calcmode="lin" valueType="num">
                                      <p:cBhvr>
                                        <p:cTn id="31" dur="500" fill="hold"/>
                                        <p:tgtEl>
                                          <p:spTgt spid="109"/>
                                        </p:tgtEl>
                                        <p:attrNameLst>
                                          <p:attrName>ppt_x</p:attrName>
                                        </p:attrNameLst>
                                      </p:cBhvr>
                                      <p:tavLst>
                                        <p:tav tm="0">
                                          <p:val>
                                            <p:strVal val="#ppt_x"/>
                                          </p:val>
                                        </p:tav>
                                        <p:tav tm="100000">
                                          <p:val>
                                            <p:strVal val="#ppt_x"/>
                                          </p:val>
                                        </p:tav>
                                      </p:tavLst>
                                    </p:anim>
                                    <p:anim calcmode="lin" valueType="num">
                                      <p:cBhvr>
                                        <p:cTn id="32" dur="500" fill="hold"/>
                                        <p:tgtEl>
                                          <p:spTgt spid="10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anim calcmode="lin" valueType="num">
                                      <p:cBhvr>
                                        <p:cTn id="37" dur="500" fill="hold"/>
                                        <p:tgtEl>
                                          <p:spTgt spid="100"/>
                                        </p:tgtEl>
                                        <p:attrNameLst>
                                          <p:attrName>ppt_x</p:attrName>
                                        </p:attrNameLst>
                                      </p:cBhvr>
                                      <p:tavLst>
                                        <p:tav tm="0">
                                          <p:val>
                                            <p:strVal val="#ppt_x"/>
                                          </p:val>
                                        </p:tav>
                                        <p:tav tm="100000">
                                          <p:val>
                                            <p:strVal val="#ppt_x"/>
                                          </p:val>
                                        </p:tav>
                                      </p:tavLst>
                                    </p:anim>
                                    <p:anim calcmode="lin" valueType="num">
                                      <p:cBhvr>
                                        <p:cTn id="38" dur="500" fill="hold"/>
                                        <p:tgtEl>
                                          <p:spTgt spid="10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p:cTn id="42" dur="500" fill="hold"/>
                                        <p:tgtEl>
                                          <p:spTgt spid="117"/>
                                        </p:tgtEl>
                                        <p:attrNameLst>
                                          <p:attrName>ppt_w</p:attrName>
                                        </p:attrNameLst>
                                      </p:cBhvr>
                                      <p:tavLst>
                                        <p:tav tm="0">
                                          <p:val>
                                            <p:fltVal val="0"/>
                                          </p:val>
                                        </p:tav>
                                        <p:tav tm="100000">
                                          <p:val>
                                            <p:strVal val="#ppt_w"/>
                                          </p:val>
                                        </p:tav>
                                      </p:tavLst>
                                    </p:anim>
                                    <p:anim calcmode="lin" valueType="num">
                                      <p:cBhvr>
                                        <p:cTn id="43" dur="500" fill="hold"/>
                                        <p:tgtEl>
                                          <p:spTgt spid="117"/>
                                        </p:tgtEl>
                                        <p:attrNameLst>
                                          <p:attrName>ppt_h</p:attrName>
                                        </p:attrNameLst>
                                      </p:cBhvr>
                                      <p:tavLst>
                                        <p:tav tm="0">
                                          <p:val>
                                            <p:fltVal val="0"/>
                                          </p:val>
                                        </p:tav>
                                        <p:tav tm="100000">
                                          <p:val>
                                            <p:strVal val="#ppt_h"/>
                                          </p:val>
                                        </p:tav>
                                      </p:tavLst>
                                    </p:anim>
                                    <p:animEffect transition="in" filter="fade">
                                      <p:cBhvr>
                                        <p:cTn id="44" dur="500"/>
                                        <p:tgtEl>
                                          <p:spTgt spid="117"/>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10"/>
                                        </p:tgtEl>
                                        <p:attrNameLst>
                                          <p:attrName>style.visibility</p:attrName>
                                        </p:attrNameLst>
                                      </p:cBhvr>
                                      <p:to>
                                        <p:strVal val="visible"/>
                                      </p:to>
                                    </p:set>
                                    <p:animEffect transition="in" filter="fade">
                                      <p:cBhvr>
                                        <p:cTn id="53" dur="500"/>
                                        <p:tgtEl>
                                          <p:spTgt spid="110"/>
                                        </p:tgtEl>
                                      </p:cBhvr>
                                    </p:animEffect>
                                    <p:anim calcmode="lin" valueType="num">
                                      <p:cBhvr>
                                        <p:cTn id="54" dur="500" fill="hold"/>
                                        <p:tgtEl>
                                          <p:spTgt spid="110"/>
                                        </p:tgtEl>
                                        <p:attrNameLst>
                                          <p:attrName>ppt_x</p:attrName>
                                        </p:attrNameLst>
                                      </p:cBhvr>
                                      <p:tavLst>
                                        <p:tav tm="0">
                                          <p:val>
                                            <p:strVal val="#ppt_x"/>
                                          </p:val>
                                        </p:tav>
                                        <p:tav tm="100000">
                                          <p:val>
                                            <p:strVal val="#ppt_x"/>
                                          </p:val>
                                        </p:tav>
                                      </p:tavLst>
                                    </p:anim>
                                    <p:anim calcmode="lin" valueType="num">
                                      <p:cBhvr>
                                        <p:cTn id="55" dur="500" fill="hold"/>
                                        <p:tgtEl>
                                          <p:spTgt spid="11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anim calcmode="lin" valueType="num">
                                      <p:cBhvr>
                                        <p:cTn id="60" dur="500" fill="hold"/>
                                        <p:tgtEl>
                                          <p:spTgt spid="96"/>
                                        </p:tgtEl>
                                        <p:attrNameLst>
                                          <p:attrName>ppt_x</p:attrName>
                                        </p:attrNameLst>
                                      </p:cBhvr>
                                      <p:tavLst>
                                        <p:tav tm="0">
                                          <p:val>
                                            <p:strVal val="#ppt_x"/>
                                          </p:val>
                                        </p:tav>
                                        <p:tav tm="100000">
                                          <p:val>
                                            <p:strVal val="#ppt_x"/>
                                          </p:val>
                                        </p:tav>
                                      </p:tavLst>
                                    </p:anim>
                                    <p:anim calcmode="lin" valueType="num">
                                      <p:cBhvr>
                                        <p:cTn id="61" dur="500" fill="hold"/>
                                        <p:tgtEl>
                                          <p:spTgt spid="9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183" name="Straight Connector 182">
            <a:extLst>
              <a:ext uri="{FF2B5EF4-FFF2-40B4-BE49-F238E27FC236}">
                <a16:creationId xmlns:a16="http://schemas.microsoft.com/office/drawing/2014/main" id="{D50C4283-71A5-4220-801B-CE416AACC2F9}"/>
              </a:ext>
            </a:extLst>
          </p:cNvPr>
          <p:cNvCxnSpPr/>
          <p:nvPr/>
        </p:nvCxnSpPr>
        <p:spPr>
          <a:xfrm>
            <a:off x="2740099" y="3899695"/>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24E35797-A8FC-4726-B831-075C7223A5C9}"/>
              </a:ext>
            </a:extLst>
          </p:cNvPr>
          <p:cNvGrpSpPr/>
          <p:nvPr/>
        </p:nvGrpSpPr>
        <p:grpSpPr>
          <a:xfrm>
            <a:off x="2529005" y="3794148"/>
            <a:ext cx="211094" cy="211094"/>
            <a:chOff x="1677812" y="4248152"/>
            <a:chExt cx="211094" cy="211094"/>
          </a:xfrm>
        </p:grpSpPr>
        <p:sp>
          <p:nvSpPr>
            <p:cNvPr id="185" name="Oval 184">
              <a:extLst>
                <a:ext uri="{FF2B5EF4-FFF2-40B4-BE49-F238E27FC236}">
                  <a16:creationId xmlns:a16="http://schemas.microsoft.com/office/drawing/2014/main" id="{D22C43F2-8B8C-4D3B-9EAD-4727BBC2021E}"/>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5A4F903C-5951-44CA-8F7B-F0F3113000FD}"/>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7" name="Straight Connector 186">
            <a:extLst>
              <a:ext uri="{FF2B5EF4-FFF2-40B4-BE49-F238E27FC236}">
                <a16:creationId xmlns:a16="http://schemas.microsoft.com/office/drawing/2014/main" id="{1A415F47-83DF-4FB7-8805-9FFEEACBD6D6}"/>
              </a:ext>
            </a:extLst>
          </p:cNvPr>
          <p:cNvCxnSpPr/>
          <p:nvPr/>
        </p:nvCxnSpPr>
        <p:spPr>
          <a:xfrm>
            <a:off x="4887818" y="3899695"/>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FF2FBE1D-E6B4-4C00-B70D-534298D177A6}"/>
              </a:ext>
            </a:extLst>
          </p:cNvPr>
          <p:cNvGrpSpPr/>
          <p:nvPr/>
        </p:nvGrpSpPr>
        <p:grpSpPr>
          <a:xfrm>
            <a:off x="4707012" y="3794148"/>
            <a:ext cx="211094" cy="211094"/>
            <a:chOff x="3855819" y="4248152"/>
            <a:chExt cx="211094" cy="211094"/>
          </a:xfrm>
        </p:grpSpPr>
        <p:sp>
          <p:nvSpPr>
            <p:cNvPr id="189" name="Oval 188">
              <a:extLst>
                <a:ext uri="{FF2B5EF4-FFF2-40B4-BE49-F238E27FC236}">
                  <a16:creationId xmlns:a16="http://schemas.microsoft.com/office/drawing/2014/main" id="{BB413DD8-E0A6-4EAB-A03D-90BFB8C978F1}"/>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75E848E4-5FCB-4BEF-8537-E60D471E6F44}"/>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1" name="Group 190">
            <a:extLst>
              <a:ext uri="{FF2B5EF4-FFF2-40B4-BE49-F238E27FC236}">
                <a16:creationId xmlns:a16="http://schemas.microsoft.com/office/drawing/2014/main" id="{03ADAE8E-3523-4398-B284-B28EF74AE038}"/>
              </a:ext>
            </a:extLst>
          </p:cNvPr>
          <p:cNvGrpSpPr/>
          <p:nvPr/>
        </p:nvGrpSpPr>
        <p:grpSpPr>
          <a:xfrm>
            <a:off x="6824443" y="3794148"/>
            <a:ext cx="211094" cy="211094"/>
            <a:chOff x="5973250" y="4248152"/>
            <a:chExt cx="211094" cy="211094"/>
          </a:xfrm>
        </p:grpSpPr>
        <p:sp>
          <p:nvSpPr>
            <p:cNvPr id="192" name="Oval 191">
              <a:extLst>
                <a:ext uri="{FF2B5EF4-FFF2-40B4-BE49-F238E27FC236}">
                  <a16:creationId xmlns:a16="http://schemas.microsoft.com/office/drawing/2014/main" id="{1A864717-6C88-4C6A-B928-07F0ADD3E08D}"/>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A48FD048-0F6D-4EF1-A6EB-FF9E77EC1722}"/>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3C5D0AF3-D357-4E76-B86F-F4A92D18E135}"/>
              </a:ext>
            </a:extLst>
          </p:cNvPr>
          <p:cNvGrpSpPr/>
          <p:nvPr/>
        </p:nvGrpSpPr>
        <p:grpSpPr>
          <a:xfrm>
            <a:off x="1484619" y="4418598"/>
            <a:ext cx="2289049" cy="917988"/>
            <a:chOff x="1514240" y="4816886"/>
            <a:chExt cx="2289049" cy="917988"/>
          </a:xfrm>
        </p:grpSpPr>
        <p:sp>
          <p:nvSpPr>
            <p:cNvPr id="195" name="TextBox 194">
              <a:extLst>
                <a:ext uri="{FF2B5EF4-FFF2-40B4-BE49-F238E27FC236}">
                  <a16:creationId xmlns:a16="http://schemas.microsoft.com/office/drawing/2014/main" id="{62443E3B-8E40-4ED6-8470-0CE5030A6277}"/>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Objective</a:t>
              </a:r>
            </a:p>
          </p:txBody>
        </p:sp>
        <p:sp>
          <p:nvSpPr>
            <p:cNvPr id="196" name="TextBox 195">
              <a:extLst>
                <a:ext uri="{FF2B5EF4-FFF2-40B4-BE49-F238E27FC236}">
                  <a16:creationId xmlns:a16="http://schemas.microsoft.com/office/drawing/2014/main" id="{F7D0CA0B-B33C-4D71-9E83-5AD4ECFDF62C}"/>
                </a:ext>
              </a:extLst>
            </p:cNvPr>
            <p:cNvSpPr txBox="1"/>
            <p:nvPr/>
          </p:nvSpPr>
          <p:spPr>
            <a:xfrm>
              <a:off x="1733898" y="5088543"/>
              <a:ext cx="1849733" cy="646331"/>
            </a:xfrm>
            <a:prstGeom prst="rect">
              <a:avLst/>
            </a:prstGeom>
            <a:noFill/>
          </p:spPr>
          <p:txBody>
            <a:bodyPr wrap="square" rtlCol="0">
              <a:spAutoFit/>
            </a:bodyPr>
            <a:lstStyle/>
            <a:p>
              <a:pPr algn="just"/>
              <a:r>
                <a:rPr lang="en-US" sz="1200" dirty="0">
                  <a:solidFill>
                    <a:schemeClr val="tx1">
                      <a:lumMod val="50000"/>
                      <a:lumOff val="50000"/>
                    </a:schemeClr>
                  </a:solidFill>
                  <a:latin typeface="Tw Cen MT" panose="020B0602020104020603" pitchFamily="34" charset="0"/>
                </a:rPr>
                <a:t>To develop a system that automates the processes and activities of travel.</a:t>
              </a:r>
            </a:p>
          </p:txBody>
        </p:sp>
      </p:grpSp>
      <p:sp>
        <p:nvSpPr>
          <p:cNvPr id="197" name="TextBox 196">
            <a:extLst>
              <a:ext uri="{FF2B5EF4-FFF2-40B4-BE49-F238E27FC236}">
                <a16:creationId xmlns:a16="http://schemas.microsoft.com/office/drawing/2014/main" id="{A24B8757-8782-4C99-A100-475E0C086851}"/>
              </a:ext>
            </a:extLst>
          </p:cNvPr>
          <p:cNvSpPr txBox="1"/>
          <p:nvPr/>
        </p:nvSpPr>
        <p:spPr>
          <a:xfrm>
            <a:off x="1484619" y="3985597"/>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01</a:t>
            </a:r>
          </a:p>
        </p:txBody>
      </p:sp>
      <p:grpSp>
        <p:nvGrpSpPr>
          <p:cNvPr id="198" name="Group 197">
            <a:extLst>
              <a:ext uri="{FF2B5EF4-FFF2-40B4-BE49-F238E27FC236}">
                <a16:creationId xmlns:a16="http://schemas.microsoft.com/office/drawing/2014/main" id="{228F3779-EF82-48E2-BD9C-F1F487D4E516}"/>
              </a:ext>
            </a:extLst>
          </p:cNvPr>
          <p:cNvGrpSpPr/>
          <p:nvPr/>
        </p:nvGrpSpPr>
        <p:grpSpPr>
          <a:xfrm>
            <a:off x="3673529" y="4418598"/>
            <a:ext cx="2289049" cy="1471986"/>
            <a:chOff x="1514240" y="4816886"/>
            <a:chExt cx="2289049" cy="1471986"/>
          </a:xfrm>
        </p:grpSpPr>
        <p:sp>
          <p:nvSpPr>
            <p:cNvPr id="199" name="TextBox 198">
              <a:extLst>
                <a:ext uri="{FF2B5EF4-FFF2-40B4-BE49-F238E27FC236}">
                  <a16:creationId xmlns:a16="http://schemas.microsoft.com/office/drawing/2014/main" id="{66269568-F5C6-46E1-A33F-D6CA124A1586}"/>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Objective</a:t>
              </a:r>
            </a:p>
          </p:txBody>
        </p:sp>
        <p:sp>
          <p:nvSpPr>
            <p:cNvPr id="200" name="TextBox 199">
              <a:extLst>
                <a:ext uri="{FF2B5EF4-FFF2-40B4-BE49-F238E27FC236}">
                  <a16:creationId xmlns:a16="http://schemas.microsoft.com/office/drawing/2014/main" id="{9E853601-9807-4D6F-9D0F-AAA5E7BB62F3}"/>
                </a:ext>
              </a:extLst>
            </p:cNvPr>
            <p:cNvSpPr txBox="1"/>
            <p:nvPr/>
          </p:nvSpPr>
          <p:spPr>
            <a:xfrm>
              <a:off x="1733898" y="5088543"/>
              <a:ext cx="1849733" cy="1200329"/>
            </a:xfrm>
            <a:prstGeom prst="rect">
              <a:avLst/>
            </a:prstGeom>
            <a:noFill/>
          </p:spPr>
          <p:txBody>
            <a:bodyPr wrap="square" rtlCol="0">
              <a:spAutoFit/>
            </a:bodyPr>
            <a:lstStyle/>
            <a:p>
              <a:pPr algn="just"/>
              <a:r>
                <a:rPr lang="en-US" sz="1200" dirty="0">
                  <a:solidFill>
                    <a:schemeClr val="tx1">
                      <a:lumMod val="50000"/>
                      <a:lumOff val="50000"/>
                    </a:schemeClr>
                  </a:solidFill>
                  <a:latin typeface="Tw Cen MT" panose="020B0602020104020603" pitchFamily="34" charset="0"/>
                </a:rPr>
                <a:t>To design a system using which one can perform all operations related to traveling and that contains a possible integration of a number of features.</a:t>
              </a:r>
            </a:p>
          </p:txBody>
        </p:sp>
      </p:grpSp>
      <p:sp>
        <p:nvSpPr>
          <p:cNvPr id="201" name="TextBox 200">
            <a:extLst>
              <a:ext uri="{FF2B5EF4-FFF2-40B4-BE49-F238E27FC236}">
                <a16:creationId xmlns:a16="http://schemas.microsoft.com/office/drawing/2014/main" id="{683E33DD-64F3-4BA8-851F-2DD282404633}"/>
              </a:ext>
            </a:extLst>
          </p:cNvPr>
          <p:cNvSpPr txBox="1"/>
          <p:nvPr/>
        </p:nvSpPr>
        <p:spPr>
          <a:xfrm>
            <a:off x="3673529" y="3985597"/>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02</a:t>
            </a:r>
          </a:p>
        </p:txBody>
      </p:sp>
      <p:grpSp>
        <p:nvGrpSpPr>
          <p:cNvPr id="202" name="Group 201">
            <a:extLst>
              <a:ext uri="{FF2B5EF4-FFF2-40B4-BE49-F238E27FC236}">
                <a16:creationId xmlns:a16="http://schemas.microsoft.com/office/drawing/2014/main" id="{31CCF037-426D-4B63-8D77-F152173E78F8}"/>
              </a:ext>
            </a:extLst>
          </p:cNvPr>
          <p:cNvGrpSpPr/>
          <p:nvPr/>
        </p:nvGrpSpPr>
        <p:grpSpPr>
          <a:xfrm>
            <a:off x="5802668" y="4418598"/>
            <a:ext cx="2289049" cy="1287320"/>
            <a:chOff x="1514240" y="4816886"/>
            <a:chExt cx="2289049" cy="1287320"/>
          </a:xfrm>
        </p:grpSpPr>
        <p:sp>
          <p:nvSpPr>
            <p:cNvPr id="203" name="TextBox 202">
              <a:extLst>
                <a:ext uri="{FF2B5EF4-FFF2-40B4-BE49-F238E27FC236}">
                  <a16:creationId xmlns:a16="http://schemas.microsoft.com/office/drawing/2014/main" id="{0F9DE3C2-3D50-4544-BE83-780143DC93B8}"/>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Objective</a:t>
              </a:r>
            </a:p>
          </p:txBody>
        </p:sp>
        <p:sp>
          <p:nvSpPr>
            <p:cNvPr id="204" name="TextBox 203">
              <a:extLst>
                <a:ext uri="{FF2B5EF4-FFF2-40B4-BE49-F238E27FC236}">
                  <a16:creationId xmlns:a16="http://schemas.microsoft.com/office/drawing/2014/main" id="{72E56A8A-94E1-4F96-8225-45142E6AC6FB}"/>
                </a:ext>
              </a:extLst>
            </p:cNvPr>
            <p:cNvSpPr txBox="1"/>
            <p:nvPr/>
          </p:nvSpPr>
          <p:spPr>
            <a:xfrm>
              <a:off x="1733898" y="5088543"/>
              <a:ext cx="1849733" cy="1015663"/>
            </a:xfrm>
            <a:prstGeom prst="rect">
              <a:avLst/>
            </a:prstGeom>
            <a:noFill/>
          </p:spPr>
          <p:txBody>
            <a:bodyPr wrap="square" rtlCol="0">
              <a:spAutoFit/>
            </a:bodyPr>
            <a:lstStyle/>
            <a:p>
              <a:pPr algn="just"/>
              <a:r>
                <a:rPr lang="en-US" sz="1200" dirty="0">
                  <a:solidFill>
                    <a:schemeClr val="tx1">
                      <a:lumMod val="50000"/>
                      <a:lumOff val="50000"/>
                    </a:schemeClr>
                  </a:solidFill>
                  <a:latin typeface="Tw Cen MT" panose="020B0602020104020603" pitchFamily="34" charset="0"/>
                </a:rPr>
                <a:t>To change the traditional techniques that might create problems while decision making due to lack of information.</a:t>
              </a:r>
            </a:p>
          </p:txBody>
        </p:sp>
      </p:grpSp>
      <p:sp>
        <p:nvSpPr>
          <p:cNvPr id="205" name="TextBox 204">
            <a:extLst>
              <a:ext uri="{FF2B5EF4-FFF2-40B4-BE49-F238E27FC236}">
                <a16:creationId xmlns:a16="http://schemas.microsoft.com/office/drawing/2014/main" id="{31B430B9-EF17-4ECA-A790-CB15D096CFD3}"/>
              </a:ext>
            </a:extLst>
          </p:cNvPr>
          <p:cNvSpPr txBox="1"/>
          <p:nvPr/>
        </p:nvSpPr>
        <p:spPr>
          <a:xfrm>
            <a:off x="5802668" y="3985597"/>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03</a:t>
            </a:r>
          </a:p>
        </p:txBody>
      </p:sp>
      <p:grpSp>
        <p:nvGrpSpPr>
          <p:cNvPr id="206" name="Group 205">
            <a:extLst>
              <a:ext uri="{FF2B5EF4-FFF2-40B4-BE49-F238E27FC236}">
                <a16:creationId xmlns:a16="http://schemas.microsoft.com/office/drawing/2014/main" id="{08477C2F-02A6-470A-AFC4-548AB828F1D0}"/>
              </a:ext>
            </a:extLst>
          </p:cNvPr>
          <p:cNvGrpSpPr/>
          <p:nvPr/>
        </p:nvGrpSpPr>
        <p:grpSpPr>
          <a:xfrm>
            <a:off x="1991303" y="2032356"/>
            <a:ext cx="1275682" cy="1275682"/>
            <a:chOff x="3063120" y="1755914"/>
            <a:chExt cx="1275682" cy="1275682"/>
          </a:xfrm>
        </p:grpSpPr>
        <p:sp>
          <p:nvSpPr>
            <p:cNvPr id="207" name="Teardrop 206">
              <a:extLst>
                <a:ext uri="{FF2B5EF4-FFF2-40B4-BE49-F238E27FC236}">
                  <a16:creationId xmlns:a16="http://schemas.microsoft.com/office/drawing/2014/main" id="{FA813DB4-AED3-4D78-B973-631EE788D15B}"/>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448399C6-03D0-4D1D-A2D4-2F19043255A8}"/>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9" name="Picture 208">
              <a:extLst>
                <a:ext uri="{FF2B5EF4-FFF2-40B4-BE49-F238E27FC236}">
                  <a16:creationId xmlns:a16="http://schemas.microsoft.com/office/drawing/2014/main" id="{8454F812-794A-4E7F-9C5A-947D1AD4F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210" name="Group 209">
            <a:extLst>
              <a:ext uri="{FF2B5EF4-FFF2-40B4-BE49-F238E27FC236}">
                <a16:creationId xmlns:a16="http://schemas.microsoft.com/office/drawing/2014/main" id="{16DB91EC-0E71-4BB4-9593-FCC43AD7C104}"/>
              </a:ext>
            </a:extLst>
          </p:cNvPr>
          <p:cNvGrpSpPr/>
          <p:nvPr/>
        </p:nvGrpSpPr>
        <p:grpSpPr>
          <a:xfrm>
            <a:off x="4170623" y="2032356"/>
            <a:ext cx="1275682" cy="1275682"/>
            <a:chOff x="5242440" y="1755914"/>
            <a:chExt cx="1275682" cy="1275682"/>
          </a:xfrm>
        </p:grpSpPr>
        <p:sp>
          <p:nvSpPr>
            <p:cNvPr id="211" name="Teardrop 210">
              <a:extLst>
                <a:ext uri="{FF2B5EF4-FFF2-40B4-BE49-F238E27FC236}">
                  <a16:creationId xmlns:a16="http://schemas.microsoft.com/office/drawing/2014/main" id="{165513DC-3FD9-4468-99F0-1B440D2300C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D0D85C2-2A87-45D1-A6DC-4792D3129A7B}"/>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3" name="Picture 212">
              <a:extLst>
                <a:ext uri="{FF2B5EF4-FFF2-40B4-BE49-F238E27FC236}">
                  <a16:creationId xmlns:a16="http://schemas.microsoft.com/office/drawing/2014/main" id="{399FF2EB-3829-485E-9B89-C805D4271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214" name="Group 213">
            <a:extLst>
              <a:ext uri="{FF2B5EF4-FFF2-40B4-BE49-F238E27FC236}">
                <a16:creationId xmlns:a16="http://schemas.microsoft.com/office/drawing/2014/main" id="{33B5405B-C423-4C03-94ED-065376DD72EC}"/>
              </a:ext>
            </a:extLst>
          </p:cNvPr>
          <p:cNvGrpSpPr/>
          <p:nvPr/>
        </p:nvGrpSpPr>
        <p:grpSpPr>
          <a:xfrm>
            <a:off x="6281364" y="2032356"/>
            <a:ext cx="1275682" cy="1275682"/>
            <a:chOff x="7353181" y="1755914"/>
            <a:chExt cx="1275682" cy="1275682"/>
          </a:xfrm>
        </p:grpSpPr>
        <p:sp>
          <p:nvSpPr>
            <p:cNvPr id="215" name="Teardrop 214">
              <a:extLst>
                <a:ext uri="{FF2B5EF4-FFF2-40B4-BE49-F238E27FC236}">
                  <a16:creationId xmlns:a16="http://schemas.microsoft.com/office/drawing/2014/main" id="{2C4A6D6E-30CC-4216-B830-7769374EDCF2}"/>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937EEF3F-BBDC-4F00-AE0B-18E12CDB7384}"/>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a:extLst>
                <a:ext uri="{FF2B5EF4-FFF2-40B4-BE49-F238E27FC236}">
                  <a16:creationId xmlns:a16="http://schemas.microsoft.com/office/drawing/2014/main" id="{FF0CC0DB-6009-40AE-B49B-998BD8495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grpSp>
        <p:nvGrpSpPr>
          <p:cNvPr id="218" name="Group 217">
            <a:extLst>
              <a:ext uri="{FF2B5EF4-FFF2-40B4-BE49-F238E27FC236}">
                <a16:creationId xmlns:a16="http://schemas.microsoft.com/office/drawing/2014/main" id="{89ACD013-F858-4001-B12E-7CABF680F54B}"/>
              </a:ext>
            </a:extLst>
          </p:cNvPr>
          <p:cNvGrpSpPr/>
          <p:nvPr/>
        </p:nvGrpSpPr>
        <p:grpSpPr>
          <a:xfrm>
            <a:off x="8409580" y="2023987"/>
            <a:ext cx="1275682" cy="1275682"/>
            <a:chOff x="7353181" y="1755914"/>
            <a:chExt cx="1275682" cy="1275682"/>
          </a:xfrm>
        </p:grpSpPr>
        <p:sp>
          <p:nvSpPr>
            <p:cNvPr id="219" name="Teardrop 218">
              <a:extLst>
                <a:ext uri="{FF2B5EF4-FFF2-40B4-BE49-F238E27FC236}">
                  <a16:creationId xmlns:a16="http://schemas.microsoft.com/office/drawing/2014/main" id="{1270A0FD-C391-45EC-B217-3FE8223E9255}"/>
                </a:ext>
              </a:extLst>
            </p:cNvPr>
            <p:cNvSpPr/>
            <p:nvPr/>
          </p:nvSpPr>
          <p:spPr>
            <a:xfrm rot="8100000">
              <a:off x="7353181" y="1755914"/>
              <a:ext cx="1275682" cy="1275682"/>
            </a:xfrm>
            <a:prstGeom prst="teardrop">
              <a:avLst>
                <a:gd name="adj" fmla="val 109962"/>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Oval 219">
              <a:extLst>
                <a:ext uri="{FF2B5EF4-FFF2-40B4-BE49-F238E27FC236}">
                  <a16:creationId xmlns:a16="http://schemas.microsoft.com/office/drawing/2014/main" id="{A9C9149F-DCFC-4936-A82F-1BF803132C8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20">
              <a:extLst>
                <a:ext uri="{FF2B5EF4-FFF2-40B4-BE49-F238E27FC236}">
                  <a16:creationId xmlns:a16="http://schemas.microsoft.com/office/drawing/2014/main" id="{ACBB068F-E423-4D25-A555-3D44F225BDB4}"/>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cxnSp>
        <p:nvCxnSpPr>
          <p:cNvPr id="222" name="Straight Connector 221">
            <a:extLst>
              <a:ext uri="{FF2B5EF4-FFF2-40B4-BE49-F238E27FC236}">
                <a16:creationId xmlns:a16="http://schemas.microsoft.com/office/drawing/2014/main" id="{09B89047-346A-4B78-8B07-E79A45927B59}"/>
              </a:ext>
            </a:extLst>
          </p:cNvPr>
          <p:cNvCxnSpPr/>
          <p:nvPr/>
        </p:nvCxnSpPr>
        <p:spPr>
          <a:xfrm>
            <a:off x="7005249" y="3899695"/>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80A7C637-88AC-4A60-A9DD-F4C5B3A2A7CC}"/>
              </a:ext>
            </a:extLst>
          </p:cNvPr>
          <p:cNvGrpSpPr/>
          <p:nvPr/>
        </p:nvGrpSpPr>
        <p:grpSpPr>
          <a:xfrm>
            <a:off x="8941874" y="3759678"/>
            <a:ext cx="211094" cy="211094"/>
            <a:chOff x="5973250" y="4248152"/>
            <a:chExt cx="211094" cy="211094"/>
          </a:xfrm>
        </p:grpSpPr>
        <p:sp>
          <p:nvSpPr>
            <p:cNvPr id="224" name="Oval 223">
              <a:extLst>
                <a:ext uri="{FF2B5EF4-FFF2-40B4-BE49-F238E27FC236}">
                  <a16:creationId xmlns:a16="http://schemas.microsoft.com/office/drawing/2014/main" id="{61E70211-4CAC-4992-B1AE-5987D3932467}"/>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EA7D0F3-688F-4C02-900E-F0B44D1FF63D}"/>
                </a:ext>
              </a:extLst>
            </p:cNvPr>
            <p:cNvSpPr/>
            <p:nvPr/>
          </p:nvSpPr>
          <p:spPr>
            <a:xfrm>
              <a:off x="6003538" y="4278440"/>
              <a:ext cx="150518" cy="150518"/>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6" name="Group 225">
            <a:extLst>
              <a:ext uri="{FF2B5EF4-FFF2-40B4-BE49-F238E27FC236}">
                <a16:creationId xmlns:a16="http://schemas.microsoft.com/office/drawing/2014/main" id="{E193F287-40E1-4123-B1B0-98C935E23D7B}"/>
              </a:ext>
            </a:extLst>
          </p:cNvPr>
          <p:cNvGrpSpPr/>
          <p:nvPr/>
        </p:nvGrpSpPr>
        <p:grpSpPr>
          <a:xfrm>
            <a:off x="7868915" y="4414265"/>
            <a:ext cx="2289049" cy="1102654"/>
            <a:chOff x="1514240" y="4816886"/>
            <a:chExt cx="2289049" cy="1102654"/>
          </a:xfrm>
        </p:grpSpPr>
        <p:sp>
          <p:nvSpPr>
            <p:cNvPr id="227" name="TextBox 226">
              <a:extLst>
                <a:ext uri="{FF2B5EF4-FFF2-40B4-BE49-F238E27FC236}">
                  <a16:creationId xmlns:a16="http://schemas.microsoft.com/office/drawing/2014/main" id="{65319C17-C44A-4F4C-9472-B358597EE0B4}"/>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tx1">
                      <a:lumMod val="75000"/>
                      <a:lumOff val="25000"/>
                    </a:schemeClr>
                  </a:solidFill>
                  <a:latin typeface="Tw Cen MT" panose="020B0602020104020603" pitchFamily="34" charset="0"/>
                </a:rPr>
                <a:t>Objective</a:t>
              </a:r>
            </a:p>
          </p:txBody>
        </p:sp>
        <p:sp>
          <p:nvSpPr>
            <p:cNvPr id="228" name="TextBox 227">
              <a:extLst>
                <a:ext uri="{FF2B5EF4-FFF2-40B4-BE49-F238E27FC236}">
                  <a16:creationId xmlns:a16="http://schemas.microsoft.com/office/drawing/2014/main" id="{88754CC7-83EA-417D-8BBE-B79F169A3146}"/>
                </a:ext>
              </a:extLst>
            </p:cNvPr>
            <p:cNvSpPr txBox="1"/>
            <p:nvPr/>
          </p:nvSpPr>
          <p:spPr>
            <a:xfrm>
              <a:off x="1733898" y="5088543"/>
              <a:ext cx="1849733" cy="830997"/>
            </a:xfrm>
            <a:prstGeom prst="rect">
              <a:avLst/>
            </a:prstGeom>
            <a:noFill/>
          </p:spPr>
          <p:txBody>
            <a:bodyPr wrap="square" rtlCol="0">
              <a:spAutoFit/>
            </a:bodyPr>
            <a:lstStyle/>
            <a:p>
              <a:pPr algn="just"/>
              <a:r>
                <a:rPr lang="en-US" sz="1200" dirty="0">
                  <a:solidFill>
                    <a:schemeClr val="tx1">
                      <a:lumMod val="50000"/>
                      <a:lumOff val="50000"/>
                    </a:schemeClr>
                  </a:solidFill>
                  <a:latin typeface="Tw Cen MT" panose="020B0602020104020603" pitchFamily="34" charset="0"/>
                </a:rPr>
                <a:t>To facilitate the tourism industry by using modern technologies to boost tourism.</a:t>
              </a:r>
            </a:p>
          </p:txBody>
        </p:sp>
      </p:grpSp>
      <p:sp>
        <p:nvSpPr>
          <p:cNvPr id="229" name="TextBox 228">
            <a:extLst>
              <a:ext uri="{FF2B5EF4-FFF2-40B4-BE49-F238E27FC236}">
                <a16:creationId xmlns:a16="http://schemas.microsoft.com/office/drawing/2014/main" id="{A0B0E886-C62B-4714-82C1-5BA83036F5D6}"/>
              </a:ext>
            </a:extLst>
          </p:cNvPr>
          <p:cNvSpPr txBox="1"/>
          <p:nvPr/>
        </p:nvSpPr>
        <p:spPr>
          <a:xfrm>
            <a:off x="7868915" y="3981264"/>
            <a:ext cx="2289049" cy="523220"/>
          </a:xfrm>
          <a:prstGeom prst="rect">
            <a:avLst/>
          </a:prstGeom>
          <a:noFill/>
        </p:spPr>
        <p:txBody>
          <a:bodyPr wrap="square" rtlCol="0">
            <a:spAutoFit/>
          </a:bodyPr>
          <a:lstStyle/>
          <a:p>
            <a:pPr algn="ctr"/>
            <a:r>
              <a:rPr lang="en-US" sz="2800" b="1" dirty="0">
                <a:solidFill>
                  <a:schemeClr val="accent6">
                    <a:lumMod val="75000"/>
                  </a:schemeClr>
                </a:solidFill>
                <a:latin typeface="Tw Cen MT" panose="020B0602020104020603" pitchFamily="34" charset="0"/>
              </a:rPr>
              <a:t>04</a:t>
            </a:r>
          </a:p>
        </p:txBody>
      </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p:cTn id="7" dur="500" fill="hold"/>
                                        <p:tgtEl>
                                          <p:spTgt spid="184"/>
                                        </p:tgtEl>
                                        <p:attrNameLst>
                                          <p:attrName>ppt_w</p:attrName>
                                        </p:attrNameLst>
                                      </p:cBhvr>
                                      <p:tavLst>
                                        <p:tav tm="0">
                                          <p:val>
                                            <p:fltVal val="0"/>
                                          </p:val>
                                        </p:tav>
                                        <p:tav tm="100000">
                                          <p:val>
                                            <p:strVal val="#ppt_w"/>
                                          </p:val>
                                        </p:tav>
                                      </p:tavLst>
                                    </p:anim>
                                    <p:anim calcmode="lin" valueType="num">
                                      <p:cBhvr>
                                        <p:cTn id="8" dur="500" fill="hold"/>
                                        <p:tgtEl>
                                          <p:spTgt spid="184"/>
                                        </p:tgtEl>
                                        <p:attrNameLst>
                                          <p:attrName>ppt_h</p:attrName>
                                        </p:attrNameLst>
                                      </p:cBhvr>
                                      <p:tavLst>
                                        <p:tav tm="0">
                                          <p:val>
                                            <p:fltVal val="0"/>
                                          </p:val>
                                        </p:tav>
                                        <p:tav tm="100000">
                                          <p:val>
                                            <p:strVal val="#ppt_h"/>
                                          </p:val>
                                        </p:tav>
                                      </p:tavLst>
                                    </p:anim>
                                    <p:animEffect transition="in" filter="fade">
                                      <p:cBhvr>
                                        <p:cTn id="9" dur="500"/>
                                        <p:tgtEl>
                                          <p:spTgt spid="18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97"/>
                                        </p:tgtEl>
                                        <p:attrNameLst>
                                          <p:attrName>style.visibility</p:attrName>
                                        </p:attrNameLst>
                                      </p:cBhvr>
                                      <p:to>
                                        <p:strVal val="visible"/>
                                      </p:to>
                                    </p:set>
                                    <p:anim calcmode="lin" valueType="num">
                                      <p:cBhvr>
                                        <p:cTn id="13" dur="500" fill="hold"/>
                                        <p:tgtEl>
                                          <p:spTgt spid="197"/>
                                        </p:tgtEl>
                                        <p:attrNameLst>
                                          <p:attrName>ppt_w</p:attrName>
                                        </p:attrNameLst>
                                      </p:cBhvr>
                                      <p:tavLst>
                                        <p:tav tm="0">
                                          <p:val>
                                            <p:fltVal val="0"/>
                                          </p:val>
                                        </p:tav>
                                        <p:tav tm="100000">
                                          <p:val>
                                            <p:strVal val="#ppt_w"/>
                                          </p:val>
                                        </p:tav>
                                      </p:tavLst>
                                    </p:anim>
                                    <p:anim calcmode="lin" valueType="num">
                                      <p:cBhvr>
                                        <p:cTn id="14" dur="500" fill="hold"/>
                                        <p:tgtEl>
                                          <p:spTgt spid="197"/>
                                        </p:tgtEl>
                                        <p:attrNameLst>
                                          <p:attrName>ppt_h</p:attrName>
                                        </p:attrNameLst>
                                      </p:cBhvr>
                                      <p:tavLst>
                                        <p:tav tm="0">
                                          <p:val>
                                            <p:fltVal val="0"/>
                                          </p:val>
                                        </p:tav>
                                        <p:tav tm="100000">
                                          <p:val>
                                            <p:strVal val="#ppt_h"/>
                                          </p:val>
                                        </p:tav>
                                      </p:tavLst>
                                    </p:anim>
                                    <p:animEffect transition="in" filter="fade">
                                      <p:cBhvr>
                                        <p:cTn id="15" dur="500"/>
                                        <p:tgtEl>
                                          <p:spTgt spid="19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6"/>
                                        </p:tgtEl>
                                        <p:attrNameLst>
                                          <p:attrName>style.visibility</p:attrName>
                                        </p:attrNameLst>
                                      </p:cBhvr>
                                      <p:to>
                                        <p:strVal val="visible"/>
                                      </p:to>
                                    </p:set>
                                    <p:anim calcmode="lin" valueType="num">
                                      <p:cBhvr>
                                        <p:cTn id="19" dur="500" fill="hold"/>
                                        <p:tgtEl>
                                          <p:spTgt spid="206"/>
                                        </p:tgtEl>
                                        <p:attrNameLst>
                                          <p:attrName>ppt_w</p:attrName>
                                        </p:attrNameLst>
                                      </p:cBhvr>
                                      <p:tavLst>
                                        <p:tav tm="0">
                                          <p:val>
                                            <p:fltVal val="0"/>
                                          </p:val>
                                        </p:tav>
                                        <p:tav tm="100000">
                                          <p:val>
                                            <p:strVal val="#ppt_w"/>
                                          </p:val>
                                        </p:tav>
                                      </p:tavLst>
                                    </p:anim>
                                    <p:anim calcmode="lin" valueType="num">
                                      <p:cBhvr>
                                        <p:cTn id="20" dur="500" fill="hold"/>
                                        <p:tgtEl>
                                          <p:spTgt spid="206"/>
                                        </p:tgtEl>
                                        <p:attrNameLst>
                                          <p:attrName>ppt_h</p:attrName>
                                        </p:attrNameLst>
                                      </p:cBhvr>
                                      <p:tavLst>
                                        <p:tav tm="0">
                                          <p:val>
                                            <p:fltVal val="0"/>
                                          </p:val>
                                        </p:tav>
                                        <p:tav tm="100000">
                                          <p:val>
                                            <p:strVal val="#ppt_h"/>
                                          </p:val>
                                        </p:tav>
                                      </p:tavLst>
                                    </p:anim>
                                    <p:animEffect transition="in" filter="fade">
                                      <p:cBhvr>
                                        <p:cTn id="21" dur="500"/>
                                        <p:tgtEl>
                                          <p:spTgt spid="206"/>
                                        </p:tgtEl>
                                      </p:cBhvr>
                                    </p:animEffect>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fade">
                                      <p:cBhvr>
                                        <p:cTn id="25" dur="500"/>
                                        <p:tgtEl>
                                          <p:spTgt spid="194"/>
                                        </p:tgtEl>
                                      </p:cBhvr>
                                    </p:animEffect>
                                    <p:anim calcmode="lin" valueType="num">
                                      <p:cBhvr>
                                        <p:cTn id="26" dur="500" fill="hold"/>
                                        <p:tgtEl>
                                          <p:spTgt spid="194"/>
                                        </p:tgtEl>
                                        <p:attrNameLst>
                                          <p:attrName>ppt_x</p:attrName>
                                        </p:attrNameLst>
                                      </p:cBhvr>
                                      <p:tavLst>
                                        <p:tav tm="0">
                                          <p:val>
                                            <p:strVal val="#ppt_x"/>
                                          </p:val>
                                        </p:tav>
                                        <p:tav tm="100000">
                                          <p:val>
                                            <p:strVal val="#ppt_x"/>
                                          </p:val>
                                        </p:tav>
                                      </p:tavLst>
                                    </p:anim>
                                    <p:anim calcmode="lin" valueType="num">
                                      <p:cBhvr>
                                        <p:cTn id="27" dur="500" fill="hold"/>
                                        <p:tgtEl>
                                          <p:spTgt spid="194"/>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250"/>
                                  </p:stCondLst>
                                  <p:childTnLst>
                                    <p:set>
                                      <p:cBhvr>
                                        <p:cTn id="30" dur="1" fill="hold">
                                          <p:stCondLst>
                                            <p:cond delay="0"/>
                                          </p:stCondLst>
                                        </p:cTn>
                                        <p:tgtEl>
                                          <p:spTgt spid="183"/>
                                        </p:tgtEl>
                                        <p:attrNameLst>
                                          <p:attrName>style.visibility</p:attrName>
                                        </p:attrNameLst>
                                      </p:cBhvr>
                                      <p:to>
                                        <p:strVal val="visible"/>
                                      </p:to>
                                    </p:set>
                                    <p:animEffect transition="in" filter="wipe(left)">
                                      <p:cBhvr>
                                        <p:cTn id="31" dur="500"/>
                                        <p:tgtEl>
                                          <p:spTgt spid="183"/>
                                        </p:tgtEl>
                                      </p:cBhvr>
                                    </p:animEffect>
                                  </p:childTnLst>
                                </p:cTn>
                              </p:par>
                            </p:childTnLst>
                          </p:cTn>
                        </p:par>
                        <p:par>
                          <p:cTn id="32" fill="hold">
                            <p:stCondLst>
                              <p:cond delay="2750"/>
                            </p:stCondLst>
                            <p:childTnLst>
                              <p:par>
                                <p:cTn id="33" presetID="53" presetClass="entr" presetSubtype="16" fill="hold" nodeType="afterEffect">
                                  <p:stCondLst>
                                    <p:cond delay="0"/>
                                  </p:stCondLst>
                                  <p:childTnLst>
                                    <p:set>
                                      <p:cBhvr>
                                        <p:cTn id="34" dur="1" fill="hold">
                                          <p:stCondLst>
                                            <p:cond delay="0"/>
                                          </p:stCondLst>
                                        </p:cTn>
                                        <p:tgtEl>
                                          <p:spTgt spid="188"/>
                                        </p:tgtEl>
                                        <p:attrNameLst>
                                          <p:attrName>style.visibility</p:attrName>
                                        </p:attrNameLst>
                                      </p:cBhvr>
                                      <p:to>
                                        <p:strVal val="visible"/>
                                      </p:to>
                                    </p:set>
                                    <p:anim calcmode="lin" valueType="num">
                                      <p:cBhvr>
                                        <p:cTn id="35" dur="500" fill="hold"/>
                                        <p:tgtEl>
                                          <p:spTgt spid="188"/>
                                        </p:tgtEl>
                                        <p:attrNameLst>
                                          <p:attrName>ppt_w</p:attrName>
                                        </p:attrNameLst>
                                      </p:cBhvr>
                                      <p:tavLst>
                                        <p:tav tm="0">
                                          <p:val>
                                            <p:fltVal val="0"/>
                                          </p:val>
                                        </p:tav>
                                        <p:tav tm="100000">
                                          <p:val>
                                            <p:strVal val="#ppt_w"/>
                                          </p:val>
                                        </p:tav>
                                      </p:tavLst>
                                    </p:anim>
                                    <p:anim calcmode="lin" valueType="num">
                                      <p:cBhvr>
                                        <p:cTn id="36" dur="500" fill="hold"/>
                                        <p:tgtEl>
                                          <p:spTgt spid="188"/>
                                        </p:tgtEl>
                                        <p:attrNameLst>
                                          <p:attrName>ppt_h</p:attrName>
                                        </p:attrNameLst>
                                      </p:cBhvr>
                                      <p:tavLst>
                                        <p:tav tm="0">
                                          <p:val>
                                            <p:fltVal val="0"/>
                                          </p:val>
                                        </p:tav>
                                        <p:tav tm="100000">
                                          <p:val>
                                            <p:strVal val="#ppt_h"/>
                                          </p:val>
                                        </p:tav>
                                      </p:tavLst>
                                    </p:anim>
                                    <p:animEffect transition="in" filter="fade">
                                      <p:cBhvr>
                                        <p:cTn id="37" dur="500"/>
                                        <p:tgtEl>
                                          <p:spTgt spid="188"/>
                                        </p:tgtEl>
                                      </p:cBhvr>
                                    </p:animEffect>
                                  </p:childTnLst>
                                </p:cTn>
                              </p:par>
                            </p:childTnLst>
                          </p:cTn>
                        </p:par>
                        <p:par>
                          <p:cTn id="38" fill="hold">
                            <p:stCondLst>
                              <p:cond delay="3250"/>
                            </p:stCondLst>
                            <p:childTnLst>
                              <p:par>
                                <p:cTn id="39" presetID="53" presetClass="entr" presetSubtype="16" fill="hold" nodeType="afterEffect">
                                  <p:stCondLst>
                                    <p:cond delay="0"/>
                                  </p:stCondLst>
                                  <p:childTnLst>
                                    <p:set>
                                      <p:cBhvr>
                                        <p:cTn id="40" dur="1" fill="hold">
                                          <p:stCondLst>
                                            <p:cond delay="0"/>
                                          </p:stCondLst>
                                        </p:cTn>
                                        <p:tgtEl>
                                          <p:spTgt spid="210"/>
                                        </p:tgtEl>
                                        <p:attrNameLst>
                                          <p:attrName>style.visibility</p:attrName>
                                        </p:attrNameLst>
                                      </p:cBhvr>
                                      <p:to>
                                        <p:strVal val="visible"/>
                                      </p:to>
                                    </p:set>
                                    <p:anim calcmode="lin" valueType="num">
                                      <p:cBhvr>
                                        <p:cTn id="41" dur="500" fill="hold"/>
                                        <p:tgtEl>
                                          <p:spTgt spid="210"/>
                                        </p:tgtEl>
                                        <p:attrNameLst>
                                          <p:attrName>ppt_w</p:attrName>
                                        </p:attrNameLst>
                                      </p:cBhvr>
                                      <p:tavLst>
                                        <p:tav tm="0">
                                          <p:val>
                                            <p:fltVal val="0"/>
                                          </p:val>
                                        </p:tav>
                                        <p:tav tm="100000">
                                          <p:val>
                                            <p:strVal val="#ppt_w"/>
                                          </p:val>
                                        </p:tav>
                                      </p:tavLst>
                                    </p:anim>
                                    <p:anim calcmode="lin" valueType="num">
                                      <p:cBhvr>
                                        <p:cTn id="42" dur="500" fill="hold"/>
                                        <p:tgtEl>
                                          <p:spTgt spid="210"/>
                                        </p:tgtEl>
                                        <p:attrNameLst>
                                          <p:attrName>ppt_h</p:attrName>
                                        </p:attrNameLst>
                                      </p:cBhvr>
                                      <p:tavLst>
                                        <p:tav tm="0">
                                          <p:val>
                                            <p:fltVal val="0"/>
                                          </p:val>
                                        </p:tav>
                                        <p:tav tm="100000">
                                          <p:val>
                                            <p:strVal val="#ppt_h"/>
                                          </p:val>
                                        </p:tav>
                                      </p:tavLst>
                                    </p:anim>
                                    <p:animEffect transition="in" filter="fade">
                                      <p:cBhvr>
                                        <p:cTn id="43" dur="500"/>
                                        <p:tgtEl>
                                          <p:spTgt spid="210"/>
                                        </p:tgtEl>
                                      </p:cBhvr>
                                    </p:animEffect>
                                  </p:childTnLst>
                                </p:cTn>
                              </p:par>
                            </p:childTnLst>
                          </p:cTn>
                        </p:par>
                        <p:par>
                          <p:cTn id="44" fill="hold">
                            <p:stCondLst>
                              <p:cond delay="3750"/>
                            </p:stCondLst>
                            <p:childTnLst>
                              <p:par>
                                <p:cTn id="45" presetID="53" presetClass="entr" presetSubtype="16" fill="hold" grpId="0" nodeType="afterEffect">
                                  <p:stCondLst>
                                    <p:cond delay="0"/>
                                  </p:stCondLst>
                                  <p:childTnLst>
                                    <p:set>
                                      <p:cBhvr>
                                        <p:cTn id="46" dur="1" fill="hold">
                                          <p:stCondLst>
                                            <p:cond delay="0"/>
                                          </p:stCondLst>
                                        </p:cTn>
                                        <p:tgtEl>
                                          <p:spTgt spid="201"/>
                                        </p:tgtEl>
                                        <p:attrNameLst>
                                          <p:attrName>style.visibility</p:attrName>
                                        </p:attrNameLst>
                                      </p:cBhvr>
                                      <p:to>
                                        <p:strVal val="visible"/>
                                      </p:to>
                                    </p:set>
                                    <p:anim calcmode="lin" valueType="num">
                                      <p:cBhvr>
                                        <p:cTn id="47" dur="500" fill="hold"/>
                                        <p:tgtEl>
                                          <p:spTgt spid="201"/>
                                        </p:tgtEl>
                                        <p:attrNameLst>
                                          <p:attrName>ppt_w</p:attrName>
                                        </p:attrNameLst>
                                      </p:cBhvr>
                                      <p:tavLst>
                                        <p:tav tm="0">
                                          <p:val>
                                            <p:fltVal val="0"/>
                                          </p:val>
                                        </p:tav>
                                        <p:tav tm="100000">
                                          <p:val>
                                            <p:strVal val="#ppt_w"/>
                                          </p:val>
                                        </p:tav>
                                      </p:tavLst>
                                    </p:anim>
                                    <p:anim calcmode="lin" valueType="num">
                                      <p:cBhvr>
                                        <p:cTn id="48" dur="500" fill="hold"/>
                                        <p:tgtEl>
                                          <p:spTgt spid="201"/>
                                        </p:tgtEl>
                                        <p:attrNameLst>
                                          <p:attrName>ppt_h</p:attrName>
                                        </p:attrNameLst>
                                      </p:cBhvr>
                                      <p:tavLst>
                                        <p:tav tm="0">
                                          <p:val>
                                            <p:fltVal val="0"/>
                                          </p:val>
                                        </p:tav>
                                        <p:tav tm="100000">
                                          <p:val>
                                            <p:strVal val="#ppt_h"/>
                                          </p:val>
                                        </p:tav>
                                      </p:tavLst>
                                    </p:anim>
                                    <p:animEffect transition="in" filter="fade">
                                      <p:cBhvr>
                                        <p:cTn id="49" dur="500"/>
                                        <p:tgtEl>
                                          <p:spTgt spid="201"/>
                                        </p:tgtEl>
                                      </p:cBhvr>
                                    </p:animEffect>
                                  </p:childTnLst>
                                </p:cTn>
                              </p:par>
                            </p:childTnLst>
                          </p:cTn>
                        </p:par>
                        <p:par>
                          <p:cTn id="50" fill="hold">
                            <p:stCondLst>
                              <p:cond delay="4250"/>
                            </p:stCondLst>
                            <p:childTnLst>
                              <p:par>
                                <p:cTn id="51" presetID="42" presetClass="entr" presetSubtype="0" fill="hold" nodeType="afterEffect">
                                  <p:stCondLst>
                                    <p:cond delay="0"/>
                                  </p:stCondLst>
                                  <p:childTnLst>
                                    <p:set>
                                      <p:cBhvr>
                                        <p:cTn id="52" dur="1" fill="hold">
                                          <p:stCondLst>
                                            <p:cond delay="0"/>
                                          </p:stCondLst>
                                        </p:cTn>
                                        <p:tgtEl>
                                          <p:spTgt spid="198"/>
                                        </p:tgtEl>
                                        <p:attrNameLst>
                                          <p:attrName>style.visibility</p:attrName>
                                        </p:attrNameLst>
                                      </p:cBhvr>
                                      <p:to>
                                        <p:strVal val="visible"/>
                                      </p:to>
                                    </p:set>
                                    <p:animEffect transition="in" filter="fade">
                                      <p:cBhvr>
                                        <p:cTn id="53" dur="500"/>
                                        <p:tgtEl>
                                          <p:spTgt spid="198"/>
                                        </p:tgtEl>
                                      </p:cBhvr>
                                    </p:animEffect>
                                    <p:anim calcmode="lin" valueType="num">
                                      <p:cBhvr>
                                        <p:cTn id="54" dur="500" fill="hold"/>
                                        <p:tgtEl>
                                          <p:spTgt spid="198"/>
                                        </p:tgtEl>
                                        <p:attrNameLst>
                                          <p:attrName>ppt_x</p:attrName>
                                        </p:attrNameLst>
                                      </p:cBhvr>
                                      <p:tavLst>
                                        <p:tav tm="0">
                                          <p:val>
                                            <p:strVal val="#ppt_x"/>
                                          </p:val>
                                        </p:tav>
                                        <p:tav tm="100000">
                                          <p:val>
                                            <p:strVal val="#ppt_x"/>
                                          </p:val>
                                        </p:tav>
                                      </p:tavLst>
                                    </p:anim>
                                    <p:anim calcmode="lin" valueType="num">
                                      <p:cBhvr>
                                        <p:cTn id="55" dur="500" fill="hold"/>
                                        <p:tgtEl>
                                          <p:spTgt spid="198"/>
                                        </p:tgtEl>
                                        <p:attrNameLst>
                                          <p:attrName>ppt_y</p:attrName>
                                        </p:attrNameLst>
                                      </p:cBhvr>
                                      <p:tavLst>
                                        <p:tav tm="0">
                                          <p:val>
                                            <p:strVal val="#ppt_y+.1"/>
                                          </p:val>
                                        </p:tav>
                                        <p:tav tm="100000">
                                          <p:val>
                                            <p:strVal val="#ppt_y"/>
                                          </p:val>
                                        </p:tav>
                                      </p:tavLst>
                                    </p:anim>
                                  </p:childTnLst>
                                </p:cTn>
                              </p:par>
                            </p:childTnLst>
                          </p:cTn>
                        </p:par>
                        <p:par>
                          <p:cTn id="56" fill="hold">
                            <p:stCondLst>
                              <p:cond delay="4750"/>
                            </p:stCondLst>
                            <p:childTnLst>
                              <p:par>
                                <p:cTn id="57" presetID="22" presetClass="entr" presetSubtype="8" fill="hold" nodeType="afterEffect">
                                  <p:stCondLst>
                                    <p:cond delay="250"/>
                                  </p:stCondLst>
                                  <p:childTnLst>
                                    <p:set>
                                      <p:cBhvr>
                                        <p:cTn id="58" dur="1" fill="hold">
                                          <p:stCondLst>
                                            <p:cond delay="0"/>
                                          </p:stCondLst>
                                        </p:cTn>
                                        <p:tgtEl>
                                          <p:spTgt spid="187"/>
                                        </p:tgtEl>
                                        <p:attrNameLst>
                                          <p:attrName>style.visibility</p:attrName>
                                        </p:attrNameLst>
                                      </p:cBhvr>
                                      <p:to>
                                        <p:strVal val="visible"/>
                                      </p:to>
                                    </p:set>
                                    <p:animEffect transition="in" filter="wipe(left)">
                                      <p:cBhvr>
                                        <p:cTn id="59" dur="500"/>
                                        <p:tgtEl>
                                          <p:spTgt spid="187"/>
                                        </p:tgtEl>
                                      </p:cBhvr>
                                    </p:animEffect>
                                  </p:childTnLst>
                                </p:cTn>
                              </p:par>
                            </p:childTnLst>
                          </p:cTn>
                        </p:par>
                        <p:par>
                          <p:cTn id="60" fill="hold">
                            <p:stCondLst>
                              <p:cond delay="5500"/>
                            </p:stCondLst>
                            <p:childTnLst>
                              <p:par>
                                <p:cTn id="61" presetID="53" presetClass="entr" presetSubtype="16" fill="hold" nodeType="afterEffect">
                                  <p:stCondLst>
                                    <p:cond delay="0"/>
                                  </p:stCondLst>
                                  <p:childTnLst>
                                    <p:set>
                                      <p:cBhvr>
                                        <p:cTn id="62" dur="1" fill="hold">
                                          <p:stCondLst>
                                            <p:cond delay="0"/>
                                          </p:stCondLst>
                                        </p:cTn>
                                        <p:tgtEl>
                                          <p:spTgt spid="191"/>
                                        </p:tgtEl>
                                        <p:attrNameLst>
                                          <p:attrName>style.visibility</p:attrName>
                                        </p:attrNameLst>
                                      </p:cBhvr>
                                      <p:to>
                                        <p:strVal val="visible"/>
                                      </p:to>
                                    </p:set>
                                    <p:anim calcmode="lin" valueType="num">
                                      <p:cBhvr>
                                        <p:cTn id="63" dur="500" fill="hold"/>
                                        <p:tgtEl>
                                          <p:spTgt spid="191"/>
                                        </p:tgtEl>
                                        <p:attrNameLst>
                                          <p:attrName>ppt_w</p:attrName>
                                        </p:attrNameLst>
                                      </p:cBhvr>
                                      <p:tavLst>
                                        <p:tav tm="0">
                                          <p:val>
                                            <p:fltVal val="0"/>
                                          </p:val>
                                        </p:tav>
                                        <p:tav tm="100000">
                                          <p:val>
                                            <p:strVal val="#ppt_w"/>
                                          </p:val>
                                        </p:tav>
                                      </p:tavLst>
                                    </p:anim>
                                    <p:anim calcmode="lin" valueType="num">
                                      <p:cBhvr>
                                        <p:cTn id="64" dur="500" fill="hold"/>
                                        <p:tgtEl>
                                          <p:spTgt spid="191"/>
                                        </p:tgtEl>
                                        <p:attrNameLst>
                                          <p:attrName>ppt_h</p:attrName>
                                        </p:attrNameLst>
                                      </p:cBhvr>
                                      <p:tavLst>
                                        <p:tav tm="0">
                                          <p:val>
                                            <p:fltVal val="0"/>
                                          </p:val>
                                        </p:tav>
                                        <p:tav tm="100000">
                                          <p:val>
                                            <p:strVal val="#ppt_h"/>
                                          </p:val>
                                        </p:tav>
                                      </p:tavLst>
                                    </p:anim>
                                    <p:animEffect transition="in" filter="fade">
                                      <p:cBhvr>
                                        <p:cTn id="65" dur="500"/>
                                        <p:tgtEl>
                                          <p:spTgt spid="191"/>
                                        </p:tgtEl>
                                      </p:cBhvr>
                                    </p:animEffect>
                                  </p:childTnLst>
                                </p:cTn>
                              </p:par>
                            </p:childTnLst>
                          </p:cTn>
                        </p:par>
                        <p:par>
                          <p:cTn id="66" fill="hold">
                            <p:stCondLst>
                              <p:cond delay="6000"/>
                            </p:stCondLst>
                            <p:childTnLst>
                              <p:par>
                                <p:cTn id="67" presetID="53" presetClass="entr" presetSubtype="16" fill="hold" grpId="0" nodeType="afterEffect">
                                  <p:stCondLst>
                                    <p:cond delay="0"/>
                                  </p:stCondLst>
                                  <p:childTnLst>
                                    <p:set>
                                      <p:cBhvr>
                                        <p:cTn id="68" dur="1" fill="hold">
                                          <p:stCondLst>
                                            <p:cond delay="0"/>
                                          </p:stCondLst>
                                        </p:cTn>
                                        <p:tgtEl>
                                          <p:spTgt spid="205"/>
                                        </p:tgtEl>
                                        <p:attrNameLst>
                                          <p:attrName>style.visibility</p:attrName>
                                        </p:attrNameLst>
                                      </p:cBhvr>
                                      <p:to>
                                        <p:strVal val="visible"/>
                                      </p:to>
                                    </p:set>
                                    <p:anim calcmode="lin" valueType="num">
                                      <p:cBhvr>
                                        <p:cTn id="69" dur="500" fill="hold"/>
                                        <p:tgtEl>
                                          <p:spTgt spid="205"/>
                                        </p:tgtEl>
                                        <p:attrNameLst>
                                          <p:attrName>ppt_w</p:attrName>
                                        </p:attrNameLst>
                                      </p:cBhvr>
                                      <p:tavLst>
                                        <p:tav tm="0">
                                          <p:val>
                                            <p:fltVal val="0"/>
                                          </p:val>
                                        </p:tav>
                                        <p:tav tm="100000">
                                          <p:val>
                                            <p:strVal val="#ppt_w"/>
                                          </p:val>
                                        </p:tav>
                                      </p:tavLst>
                                    </p:anim>
                                    <p:anim calcmode="lin" valueType="num">
                                      <p:cBhvr>
                                        <p:cTn id="70" dur="500" fill="hold"/>
                                        <p:tgtEl>
                                          <p:spTgt spid="205"/>
                                        </p:tgtEl>
                                        <p:attrNameLst>
                                          <p:attrName>ppt_h</p:attrName>
                                        </p:attrNameLst>
                                      </p:cBhvr>
                                      <p:tavLst>
                                        <p:tav tm="0">
                                          <p:val>
                                            <p:fltVal val="0"/>
                                          </p:val>
                                        </p:tav>
                                        <p:tav tm="100000">
                                          <p:val>
                                            <p:strVal val="#ppt_h"/>
                                          </p:val>
                                        </p:tav>
                                      </p:tavLst>
                                    </p:anim>
                                    <p:animEffect transition="in" filter="fade">
                                      <p:cBhvr>
                                        <p:cTn id="71" dur="500"/>
                                        <p:tgtEl>
                                          <p:spTgt spid="205"/>
                                        </p:tgtEl>
                                      </p:cBhvr>
                                    </p:animEffect>
                                  </p:childTnLst>
                                </p:cTn>
                              </p:par>
                            </p:childTnLst>
                          </p:cTn>
                        </p:par>
                        <p:par>
                          <p:cTn id="72" fill="hold">
                            <p:stCondLst>
                              <p:cond delay="6500"/>
                            </p:stCondLst>
                            <p:childTnLst>
                              <p:par>
                                <p:cTn id="73" presetID="42" presetClass="entr" presetSubtype="0"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fade">
                                      <p:cBhvr>
                                        <p:cTn id="75" dur="500"/>
                                        <p:tgtEl>
                                          <p:spTgt spid="202"/>
                                        </p:tgtEl>
                                      </p:cBhvr>
                                    </p:animEffect>
                                    <p:anim calcmode="lin" valueType="num">
                                      <p:cBhvr>
                                        <p:cTn id="76" dur="500" fill="hold"/>
                                        <p:tgtEl>
                                          <p:spTgt spid="202"/>
                                        </p:tgtEl>
                                        <p:attrNameLst>
                                          <p:attrName>ppt_x</p:attrName>
                                        </p:attrNameLst>
                                      </p:cBhvr>
                                      <p:tavLst>
                                        <p:tav tm="0">
                                          <p:val>
                                            <p:strVal val="#ppt_x"/>
                                          </p:val>
                                        </p:tav>
                                        <p:tav tm="100000">
                                          <p:val>
                                            <p:strVal val="#ppt_x"/>
                                          </p:val>
                                        </p:tav>
                                      </p:tavLst>
                                    </p:anim>
                                    <p:anim calcmode="lin" valueType="num">
                                      <p:cBhvr>
                                        <p:cTn id="77" dur="500" fill="hold"/>
                                        <p:tgtEl>
                                          <p:spTgt spid="202"/>
                                        </p:tgtEl>
                                        <p:attrNameLst>
                                          <p:attrName>ppt_y</p:attrName>
                                        </p:attrNameLst>
                                      </p:cBhvr>
                                      <p:tavLst>
                                        <p:tav tm="0">
                                          <p:val>
                                            <p:strVal val="#ppt_y+.1"/>
                                          </p:val>
                                        </p:tav>
                                        <p:tav tm="100000">
                                          <p:val>
                                            <p:strVal val="#ppt_y"/>
                                          </p:val>
                                        </p:tav>
                                      </p:tavLst>
                                    </p:anim>
                                  </p:childTnLst>
                                </p:cTn>
                              </p:par>
                            </p:childTnLst>
                          </p:cTn>
                        </p:par>
                        <p:par>
                          <p:cTn id="78" fill="hold">
                            <p:stCondLst>
                              <p:cond delay="7000"/>
                            </p:stCondLst>
                            <p:childTnLst>
                              <p:par>
                                <p:cTn id="79" presetID="53" presetClass="entr" presetSubtype="16" fill="hold" nodeType="afterEffect">
                                  <p:stCondLst>
                                    <p:cond delay="0"/>
                                  </p:stCondLst>
                                  <p:childTnLst>
                                    <p:set>
                                      <p:cBhvr>
                                        <p:cTn id="80" dur="1" fill="hold">
                                          <p:stCondLst>
                                            <p:cond delay="0"/>
                                          </p:stCondLst>
                                        </p:cTn>
                                        <p:tgtEl>
                                          <p:spTgt spid="214"/>
                                        </p:tgtEl>
                                        <p:attrNameLst>
                                          <p:attrName>style.visibility</p:attrName>
                                        </p:attrNameLst>
                                      </p:cBhvr>
                                      <p:to>
                                        <p:strVal val="visible"/>
                                      </p:to>
                                    </p:set>
                                    <p:anim calcmode="lin" valueType="num">
                                      <p:cBhvr>
                                        <p:cTn id="81" dur="500" fill="hold"/>
                                        <p:tgtEl>
                                          <p:spTgt spid="214"/>
                                        </p:tgtEl>
                                        <p:attrNameLst>
                                          <p:attrName>ppt_w</p:attrName>
                                        </p:attrNameLst>
                                      </p:cBhvr>
                                      <p:tavLst>
                                        <p:tav tm="0">
                                          <p:val>
                                            <p:fltVal val="0"/>
                                          </p:val>
                                        </p:tav>
                                        <p:tav tm="100000">
                                          <p:val>
                                            <p:strVal val="#ppt_w"/>
                                          </p:val>
                                        </p:tav>
                                      </p:tavLst>
                                    </p:anim>
                                    <p:anim calcmode="lin" valueType="num">
                                      <p:cBhvr>
                                        <p:cTn id="82" dur="500" fill="hold"/>
                                        <p:tgtEl>
                                          <p:spTgt spid="214"/>
                                        </p:tgtEl>
                                        <p:attrNameLst>
                                          <p:attrName>ppt_h</p:attrName>
                                        </p:attrNameLst>
                                      </p:cBhvr>
                                      <p:tavLst>
                                        <p:tav tm="0">
                                          <p:val>
                                            <p:fltVal val="0"/>
                                          </p:val>
                                        </p:tav>
                                        <p:tav tm="100000">
                                          <p:val>
                                            <p:strVal val="#ppt_h"/>
                                          </p:val>
                                        </p:tav>
                                      </p:tavLst>
                                    </p:anim>
                                    <p:animEffect transition="in" filter="fade">
                                      <p:cBhvr>
                                        <p:cTn id="83" dur="500"/>
                                        <p:tgtEl>
                                          <p:spTgt spid="214"/>
                                        </p:tgtEl>
                                      </p:cBhvr>
                                    </p:animEffect>
                                  </p:childTnLst>
                                </p:cTn>
                              </p:par>
                            </p:childTnLst>
                          </p:cTn>
                        </p:par>
                        <p:par>
                          <p:cTn id="84" fill="hold">
                            <p:stCondLst>
                              <p:cond delay="7500"/>
                            </p:stCondLst>
                            <p:childTnLst>
                              <p:par>
                                <p:cTn id="85" presetID="22" presetClass="entr" presetSubtype="8" fill="hold" nodeType="afterEffect">
                                  <p:stCondLst>
                                    <p:cond delay="250"/>
                                  </p:stCondLst>
                                  <p:childTnLst>
                                    <p:set>
                                      <p:cBhvr>
                                        <p:cTn id="86" dur="1" fill="hold">
                                          <p:stCondLst>
                                            <p:cond delay="0"/>
                                          </p:stCondLst>
                                        </p:cTn>
                                        <p:tgtEl>
                                          <p:spTgt spid="222"/>
                                        </p:tgtEl>
                                        <p:attrNameLst>
                                          <p:attrName>style.visibility</p:attrName>
                                        </p:attrNameLst>
                                      </p:cBhvr>
                                      <p:to>
                                        <p:strVal val="visible"/>
                                      </p:to>
                                    </p:set>
                                    <p:animEffect transition="in" filter="wipe(left)">
                                      <p:cBhvr>
                                        <p:cTn id="87" dur="500"/>
                                        <p:tgtEl>
                                          <p:spTgt spid="222"/>
                                        </p:tgtEl>
                                      </p:cBhvr>
                                    </p:animEffect>
                                  </p:childTnLst>
                                </p:cTn>
                              </p:par>
                            </p:childTnLst>
                          </p:cTn>
                        </p:par>
                        <p:par>
                          <p:cTn id="88" fill="hold">
                            <p:stCondLst>
                              <p:cond delay="8250"/>
                            </p:stCondLst>
                            <p:childTnLst>
                              <p:par>
                                <p:cTn id="89" presetID="53" presetClass="entr" presetSubtype="16" fill="hold" nodeType="afterEffect">
                                  <p:stCondLst>
                                    <p:cond delay="0"/>
                                  </p:stCondLst>
                                  <p:childTnLst>
                                    <p:set>
                                      <p:cBhvr>
                                        <p:cTn id="90" dur="1" fill="hold">
                                          <p:stCondLst>
                                            <p:cond delay="0"/>
                                          </p:stCondLst>
                                        </p:cTn>
                                        <p:tgtEl>
                                          <p:spTgt spid="223"/>
                                        </p:tgtEl>
                                        <p:attrNameLst>
                                          <p:attrName>style.visibility</p:attrName>
                                        </p:attrNameLst>
                                      </p:cBhvr>
                                      <p:to>
                                        <p:strVal val="visible"/>
                                      </p:to>
                                    </p:set>
                                    <p:anim calcmode="lin" valueType="num">
                                      <p:cBhvr>
                                        <p:cTn id="91" dur="500" fill="hold"/>
                                        <p:tgtEl>
                                          <p:spTgt spid="223"/>
                                        </p:tgtEl>
                                        <p:attrNameLst>
                                          <p:attrName>ppt_w</p:attrName>
                                        </p:attrNameLst>
                                      </p:cBhvr>
                                      <p:tavLst>
                                        <p:tav tm="0">
                                          <p:val>
                                            <p:fltVal val="0"/>
                                          </p:val>
                                        </p:tav>
                                        <p:tav tm="100000">
                                          <p:val>
                                            <p:strVal val="#ppt_w"/>
                                          </p:val>
                                        </p:tav>
                                      </p:tavLst>
                                    </p:anim>
                                    <p:anim calcmode="lin" valueType="num">
                                      <p:cBhvr>
                                        <p:cTn id="92" dur="500" fill="hold"/>
                                        <p:tgtEl>
                                          <p:spTgt spid="223"/>
                                        </p:tgtEl>
                                        <p:attrNameLst>
                                          <p:attrName>ppt_h</p:attrName>
                                        </p:attrNameLst>
                                      </p:cBhvr>
                                      <p:tavLst>
                                        <p:tav tm="0">
                                          <p:val>
                                            <p:fltVal val="0"/>
                                          </p:val>
                                        </p:tav>
                                        <p:tav tm="100000">
                                          <p:val>
                                            <p:strVal val="#ppt_h"/>
                                          </p:val>
                                        </p:tav>
                                      </p:tavLst>
                                    </p:anim>
                                    <p:animEffect transition="in" filter="fade">
                                      <p:cBhvr>
                                        <p:cTn id="93" dur="500"/>
                                        <p:tgtEl>
                                          <p:spTgt spid="223"/>
                                        </p:tgtEl>
                                      </p:cBhvr>
                                    </p:animEffect>
                                  </p:childTnLst>
                                </p:cTn>
                              </p:par>
                            </p:childTnLst>
                          </p:cTn>
                        </p:par>
                        <p:par>
                          <p:cTn id="94" fill="hold">
                            <p:stCondLst>
                              <p:cond delay="8750"/>
                            </p:stCondLst>
                            <p:childTnLst>
                              <p:par>
                                <p:cTn id="95" presetID="53" presetClass="entr" presetSubtype="16" fill="hold" nodeType="afterEffect">
                                  <p:stCondLst>
                                    <p:cond delay="0"/>
                                  </p:stCondLst>
                                  <p:childTnLst>
                                    <p:set>
                                      <p:cBhvr>
                                        <p:cTn id="96" dur="1" fill="hold">
                                          <p:stCondLst>
                                            <p:cond delay="0"/>
                                          </p:stCondLst>
                                        </p:cTn>
                                        <p:tgtEl>
                                          <p:spTgt spid="218"/>
                                        </p:tgtEl>
                                        <p:attrNameLst>
                                          <p:attrName>style.visibility</p:attrName>
                                        </p:attrNameLst>
                                      </p:cBhvr>
                                      <p:to>
                                        <p:strVal val="visible"/>
                                      </p:to>
                                    </p:set>
                                    <p:anim calcmode="lin" valueType="num">
                                      <p:cBhvr>
                                        <p:cTn id="97" dur="500" fill="hold"/>
                                        <p:tgtEl>
                                          <p:spTgt spid="218"/>
                                        </p:tgtEl>
                                        <p:attrNameLst>
                                          <p:attrName>ppt_w</p:attrName>
                                        </p:attrNameLst>
                                      </p:cBhvr>
                                      <p:tavLst>
                                        <p:tav tm="0">
                                          <p:val>
                                            <p:fltVal val="0"/>
                                          </p:val>
                                        </p:tav>
                                        <p:tav tm="100000">
                                          <p:val>
                                            <p:strVal val="#ppt_w"/>
                                          </p:val>
                                        </p:tav>
                                      </p:tavLst>
                                    </p:anim>
                                    <p:anim calcmode="lin" valueType="num">
                                      <p:cBhvr>
                                        <p:cTn id="98" dur="500" fill="hold"/>
                                        <p:tgtEl>
                                          <p:spTgt spid="218"/>
                                        </p:tgtEl>
                                        <p:attrNameLst>
                                          <p:attrName>ppt_h</p:attrName>
                                        </p:attrNameLst>
                                      </p:cBhvr>
                                      <p:tavLst>
                                        <p:tav tm="0">
                                          <p:val>
                                            <p:fltVal val="0"/>
                                          </p:val>
                                        </p:tav>
                                        <p:tav tm="100000">
                                          <p:val>
                                            <p:strVal val="#ppt_h"/>
                                          </p:val>
                                        </p:tav>
                                      </p:tavLst>
                                    </p:anim>
                                    <p:animEffect transition="in" filter="fade">
                                      <p:cBhvr>
                                        <p:cTn id="99" dur="500"/>
                                        <p:tgtEl>
                                          <p:spTgt spid="218"/>
                                        </p:tgtEl>
                                      </p:cBhvr>
                                    </p:animEffect>
                                  </p:childTnLst>
                                </p:cTn>
                              </p:par>
                            </p:childTnLst>
                          </p:cTn>
                        </p:par>
                        <p:par>
                          <p:cTn id="100" fill="hold">
                            <p:stCondLst>
                              <p:cond delay="9250"/>
                            </p:stCondLst>
                            <p:childTnLst>
                              <p:par>
                                <p:cTn id="101" presetID="53" presetClass="entr" presetSubtype="16" fill="hold" grpId="0" nodeType="afterEffect">
                                  <p:stCondLst>
                                    <p:cond delay="0"/>
                                  </p:stCondLst>
                                  <p:childTnLst>
                                    <p:set>
                                      <p:cBhvr>
                                        <p:cTn id="102" dur="1" fill="hold">
                                          <p:stCondLst>
                                            <p:cond delay="0"/>
                                          </p:stCondLst>
                                        </p:cTn>
                                        <p:tgtEl>
                                          <p:spTgt spid="229"/>
                                        </p:tgtEl>
                                        <p:attrNameLst>
                                          <p:attrName>style.visibility</p:attrName>
                                        </p:attrNameLst>
                                      </p:cBhvr>
                                      <p:to>
                                        <p:strVal val="visible"/>
                                      </p:to>
                                    </p:set>
                                    <p:anim calcmode="lin" valueType="num">
                                      <p:cBhvr>
                                        <p:cTn id="103" dur="500" fill="hold"/>
                                        <p:tgtEl>
                                          <p:spTgt spid="229"/>
                                        </p:tgtEl>
                                        <p:attrNameLst>
                                          <p:attrName>ppt_w</p:attrName>
                                        </p:attrNameLst>
                                      </p:cBhvr>
                                      <p:tavLst>
                                        <p:tav tm="0">
                                          <p:val>
                                            <p:fltVal val="0"/>
                                          </p:val>
                                        </p:tav>
                                        <p:tav tm="100000">
                                          <p:val>
                                            <p:strVal val="#ppt_w"/>
                                          </p:val>
                                        </p:tav>
                                      </p:tavLst>
                                    </p:anim>
                                    <p:anim calcmode="lin" valueType="num">
                                      <p:cBhvr>
                                        <p:cTn id="104" dur="500" fill="hold"/>
                                        <p:tgtEl>
                                          <p:spTgt spid="229"/>
                                        </p:tgtEl>
                                        <p:attrNameLst>
                                          <p:attrName>ppt_h</p:attrName>
                                        </p:attrNameLst>
                                      </p:cBhvr>
                                      <p:tavLst>
                                        <p:tav tm="0">
                                          <p:val>
                                            <p:fltVal val="0"/>
                                          </p:val>
                                        </p:tav>
                                        <p:tav tm="100000">
                                          <p:val>
                                            <p:strVal val="#ppt_h"/>
                                          </p:val>
                                        </p:tav>
                                      </p:tavLst>
                                    </p:anim>
                                    <p:animEffect transition="in" filter="fade">
                                      <p:cBhvr>
                                        <p:cTn id="105" dur="500"/>
                                        <p:tgtEl>
                                          <p:spTgt spid="229"/>
                                        </p:tgtEl>
                                      </p:cBhvr>
                                    </p:animEffect>
                                  </p:childTnLst>
                                </p:cTn>
                              </p:par>
                            </p:childTnLst>
                          </p:cTn>
                        </p:par>
                        <p:par>
                          <p:cTn id="106" fill="hold">
                            <p:stCondLst>
                              <p:cond delay="9750"/>
                            </p:stCondLst>
                            <p:childTnLst>
                              <p:par>
                                <p:cTn id="107" presetID="42" presetClass="entr" presetSubtype="0" fill="hold" nodeType="afterEffect">
                                  <p:stCondLst>
                                    <p:cond delay="0"/>
                                  </p:stCondLst>
                                  <p:childTnLst>
                                    <p:set>
                                      <p:cBhvr>
                                        <p:cTn id="108" dur="1" fill="hold">
                                          <p:stCondLst>
                                            <p:cond delay="0"/>
                                          </p:stCondLst>
                                        </p:cTn>
                                        <p:tgtEl>
                                          <p:spTgt spid="226"/>
                                        </p:tgtEl>
                                        <p:attrNameLst>
                                          <p:attrName>style.visibility</p:attrName>
                                        </p:attrNameLst>
                                      </p:cBhvr>
                                      <p:to>
                                        <p:strVal val="visible"/>
                                      </p:to>
                                    </p:set>
                                    <p:animEffect transition="in" filter="fade">
                                      <p:cBhvr>
                                        <p:cTn id="109" dur="500"/>
                                        <p:tgtEl>
                                          <p:spTgt spid="226"/>
                                        </p:tgtEl>
                                      </p:cBhvr>
                                    </p:animEffect>
                                    <p:anim calcmode="lin" valueType="num">
                                      <p:cBhvr>
                                        <p:cTn id="110" dur="500" fill="hold"/>
                                        <p:tgtEl>
                                          <p:spTgt spid="226"/>
                                        </p:tgtEl>
                                        <p:attrNameLst>
                                          <p:attrName>ppt_x</p:attrName>
                                        </p:attrNameLst>
                                      </p:cBhvr>
                                      <p:tavLst>
                                        <p:tav tm="0">
                                          <p:val>
                                            <p:strVal val="#ppt_x"/>
                                          </p:val>
                                        </p:tav>
                                        <p:tav tm="100000">
                                          <p:val>
                                            <p:strVal val="#ppt_x"/>
                                          </p:val>
                                        </p:tav>
                                      </p:tavLst>
                                    </p:anim>
                                    <p:anim calcmode="lin" valueType="num">
                                      <p:cBhvr>
                                        <p:cTn id="111" dur="5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201" grpId="0"/>
      <p:bldP spid="205" grpId="0"/>
      <p:bldP spid="2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00" name="Group 99">
            <a:extLst>
              <a:ext uri="{FF2B5EF4-FFF2-40B4-BE49-F238E27FC236}">
                <a16:creationId xmlns:a16="http://schemas.microsoft.com/office/drawing/2014/main" id="{CC89FF31-8612-4FD2-9987-7B2B659E4399}"/>
              </a:ext>
            </a:extLst>
          </p:cNvPr>
          <p:cNvGrpSpPr/>
          <p:nvPr/>
        </p:nvGrpSpPr>
        <p:grpSpPr>
          <a:xfrm>
            <a:off x="2827616" y="1626197"/>
            <a:ext cx="2017224" cy="2017224"/>
            <a:chOff x="1466851" y="1754971"/>
            <a:chExt cx="2362200" cy="2362200"/>
          </a:xfrm>
        </p:grpSpPr>
        <p:sp>
          <p:nvSpPr>
            <p:cNvPr id="101" name="Oval 100">
              <a:extLst>
                <a:ext uri="{FF2B5EF4-FFF2-40B4-BE49-F238E27FC236}">
                  <a16:creationId xmlns:a16="http://schemas.microsoft.com/office/drawing/2014/main" id="{8A4AD62D-BD7E-415D-B725-6AC37487928F}"/>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AD995FC3-C541-42EF-8CAA-48FBA94B94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9252" y="1920209"/>
              <a:ext cx="2057398" cy="2031722"/>
            </a:xfrm>
            <a:prstGeom prst="ellipse">
              <a:avLst/>
            </a:prstGeom>
          </p:spPr>
        </p:pic>
      </p:grpSp>
      <p:grpSp>
        <p:nvGrpSpPr>
          <p:cNvPr id="106" name="Group 105">
            <a:extLst>
              <a:ext uri="{FF2B5EF4-FFF2-40B4-BE49-F238E27FC236}">
                <a16:creationId xmlns:a16="http://schemas.microsoft.com/office/drawing/2014/main" id="{4FA7696F-3A12-4749-96EF-506789697582}"/>
              </a:ext>
            </a:extLst>
          </p:cNvPr>
          <p:cNvGrpSpPr/>
          <p:nvPr/>
        </p:nvGrpSpPr>
        <p:grpSpPr>
          <a:xfrm>
            <a:off x="5863213" y="1557769"/>
            <a:ext cx="2085652" cy="2085652"/>
            <a:chOff x="7245656" y="1754971"/>
            <a:chExt cx="2362200" cy="2362200"/>
          </a:xfrm>
          <a:solidFill>
            <a:srgbClr val="EE9524"/>
          </a:solidFill>
        </p:grpSpPr>
        <p:sp>
          <p:nvSpPr>
            <p:cNvPr id="107" name="Oval 106">
              <a:extLst>
                <a:ext uri="{FF2B5EF4-FFF2-40B4-BE49-F238E27FC236}">
                  <a16:creationId xmlns:a16="http://schemas.microsoft.com/office/drawing/2014/main" id="{BEA41108-70F3-44FD-9476-BB5FCAD0185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107">
              <a:extLst>
                <a:ext uri="{FF2B5EF4-FFF2-40B4-BE49-F238E27FC236}">
                  <a16:creationId xmlns:a16="http://schemas.microsoft.com/office/drawing/2014/main" id="{70692E7A-E8C1-4231-93B0-76CAA4775D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17702" y="1927017"/>
              <a:ext cx="2018108" cy="2018108"/>
            </a:xfrm>
            <a:prstGeom prst="ellipse">
              <a:avLst/>
            </a:prstGeom>
            <a:grpFill/>
          </p:spPr>
        </p:pic>
      </p:grpSp>
      <p:grpSp>
        <p:nvGrpSpPr>
          <p:cNvPr id="109" name="Group 108">
            <a:extLst>
              <a:ext uri="{FF2B5EF4-FFF2-40B4-BE49-F238E27FC236}">
                <a16:creationId xmlns:a16="http://schemas.microsoft.com/office/drawing/2014/main" id="{FFECBB9F-A6DA-4867-8BFF-1EB9CC0E78D3}"/>
              </a:ext>
            </a:extLst>
          </p:cNvPr>
          <p:cNvGrpSpPr/>
          <p:nvPr/>
        </p:nvGrpSpPr>
        <p:grpSpPr>
          <a:xfrm>
            <a:off x="2908703" y="1591983"/>
            <a:ext cx="662608" cy="523220"/>
            <a:chOff x="668600" y="2123782"/>
            <a:chExt cx="662608" cy="523220"/>
          </a:xfrm>
        </p:grpSpPr>
        <p:sp>
          <p:nvSpPr>
            <p:cNvPr id="110" name="Oval 109">
              <a:extLst>
                <a:ext uri="{FF2B5EF4-FFF2-40B4-BE49-F238E27FC236}">
                  <a16:creationId xmlns:a16="http://schemas.microsoft.com/office/drawing/2014/main" id="{758FFA05-60D3-49D7-AD33-70C14A46258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6F674720-AA72-463C-A9F5-CC05A31FD455}"/>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115" name="Group 114">
            <a:extLst>
              <a:ext uri="{FF2B5EF4-FFF2-40B4-BE49-F238E27FC236}">
                <a16:creationId xmlns:a16="http://schemas.microsoft.com/office/drawing/2014/main" id="{999227E9-EB21-4059-B513-140E8EB32283}"/>
              </a:ext>
            </a:extLst>
          </p:cNvPr>
          <p:cNvGrpSpPr/>
          <p:nvPr/>
        </p:nvGrpSpPr>
        <p:grpSpPr>
          <a:xfrm>
            <a:off x="5919341" y="1565343"/>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18" name="Group 117">
            <a:extLst>
              <a:ext uri="{FF2B5EF4-FFF2-40B4-BE49-F238E27FC236}">
                <a16:creationId xmlns:a16="http://schemas.microsoft.com/office/drawing/2014/main" id="{642619BF-D98C-42FE-8077-B8745D93F239}"/>
              </a:ext>
            </a:extLst>
          </p:cNvPr>
          <p:cNvGrpSpPr/>
          <p:nvPr/>
        </p:nvGrpSpPr>
        <p:grpSpPr>
          <a:xfrm>
            <a:off x="2513841" y="4112242"/>
            <a:ext cx="2644771" cy="806943"/>
            <a:chOff x="466266" y="4416136"/>
            <a:chExt cx="2644771" cy="806943"/>
          </a:xfrm>
        </p:grpSpPr>
        <p:sp>
          <p:nvSpPr>
            <p:cNvPr id="119" name="TextBox 118">
              <a:extLst>
                <a:ext uri="{FF2B5EF4-FFF2-40B4-BE49-F238E27FC236}">
                  <a16:creationId xmlns:a16="http://schemas.microsoft.com/office/drawing/2014/main" id="{47D438D1-4A2C-457A-A675-A2FFD11F8FC1}"/>
                </a:ext>
              </a:extLst>
            </p:cNvPr>
            <p:cNvSpPr txBox="1"/>
            <p:nvPr/>
          </p:nvSpPr>
          <p:spPr>
            <a:xfrm>
              <a:off x="466266" y="4416136"/>
              <a:ext cx="2644771" cy="461665"/>
            </a:xfrm>
            <a:prstGeom prst="rect">
              <a:avLst/>
            </a:prstGeom>
            <a:noFill/>
          </p:spPr>
          <p:txBody>
            <a:bodyPr wrap="square" rtlCol="0">
              <a:spAutoFit/>
            </a:bodyPr>
            <a:lstStyle/>
            <a:p>
              <a:pPr algn="ctr"/>
              <a:r>
                <a:rPr lang="en-US" sz="2400" dirty="0">
                  <a:solidFill>
                    <a:srgbClr val="FF5969"/>
                  </a:solidFill>
                  <a:latin typeface="Tw Cen MT" panose="020B0602020104020603" pitchFamily="34" charset="0"/>
                </a:rPr>
                <a:t>YAMUNA K</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66266" y="4853747"/>
              <a:ext cx="2644771" cy="369332"/>
            </a:xfrm>
            <a:prstGeom prst="rect">
              <a:avLst/>
            </a:prstGeom>
            <a:noFill/>
          </p:spPr>
          <p:txBody>
            <a:bodyPr wrap="square" rtlCol="0">
              <a:spAutoFit/>
            </a:bodyPr>
            <a:lstStyle/>
            <a:p>
              <a:pPr algn="ctr"/>
              <a:r>
                <a:rPr lang="en-US" dirty="0">
                  <a:solidFill>
                    <a:schemeClr val="tx1">
                      <a:lumMod val="65000"/>
                      <a:lumOff val="35000"/>
                    </a:schemeClr>
                  </a:solidFill>
                  <a:latin typeface="Tw Cen MT" panose="020B0602020104020603" pitchFamily="34" charset="0"/>
                </a:rPr>
                <a:t>AM.EN.U4CSE17358</a:t>
              </a:r>
            </a:p>
          </p:txBody>
        </p:sp>
      </p:grpSp>
      <p:grpSp>
        <p:nvGrpSpPr>
          <p:cNvPr id="126" name="Group 125">
            <a:extLst>
              <a:ext uri="{FF2B5EF4-FFF2-40B4-BE49-F238E27FC236}">
                <a16:creationId xmlns:a16="http://schemas.microsoft.com/office/drawing/2014/main" id="{A5E2E5DE-DB63-4888-A16C-FBB53DF5105F}"/>
              </a:ext>
            </a:extLst>
          </p:cNvPr>
          <p:cNvGrpSpPr/>
          <p:nvPr/>
        </p:nvGrpSpPr>
        <p:grpSpPr>
          <a:xfrm>
            <a:off x="5583653" y="4112242"/>
            <a:ext cx="2644771" cy="806943"/>
            <a:chOff x="6392877" y="4416136"/>
            <a:chExt cx="2644771" cy="806943"/>
          </a:xfrm>
        </p:grpSpPr>
        <p:sp>
          <p:nvSpPr>
            <p:cNvPr id="127" name="TextBox 126">
              <a:extLst>
                <a:ext uri="{FF2B5EF4-FFF2-40B4-BE49-F238E27FC236}">
                  <a16:creationId xmlns:a16="http://schemas.microsoft.com/office/drawing/2014/main" id="{A72104E9-D31B-4FE5-8105-9C439D743046}"/>
                </a:ext>
              </a:extLst>
            </p:cNvPr>
            <p:cNvSpPr txBox="1"/>
            <p:nvPr/>
          </p:nvSpPr>
          <p:spPr>
            <a:xfrm>
              <a:off x="6392877" y="4416136"/>
              <a:ext cx="2644771" cy="461665"/>
            </a:xfrm>
            <a:prstGeom prst="rect">
              <a:avLst/>
            </a:prstGeom>
            <a:noFill/>
          </p:spPr>
          <p:txBody>
            <a:bodyPr wrap="square" rtlCol="0">
              <a:spAutoFit/>
            </a:bodyPr>
            <a:lstStyle/>
            <a:p>
              <a:pPr algn="ctr"/>
              <a:r>
                <a:rPr lang="en-US" sz="2400" dirty="0">
                  <a:solidFill>
                    <a:srgbClr val="5D7373"/>
                  </a:solidFill>
                  <a:latin typeface="Tw Cen MT" panose="020B0602020104020603" pitchFamily="34" charset="0"/>
                </a:rPr>
                <a:t>RAHUL SANI</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en-US" dirty="0">
                  <a:solidFill>
                    <a:schemeClr val="tx1">
                      <a:lumMod val="65000"/>
                      <a:lumOff val="35000"/>
                    </a:schemeClr>
                  </a:solidFill>
                  <a:latin typeface="Tw Cen MT" panose="020B0602020104020603" pitchFamily="34" charset="0"/>
                </a:rPr>
                <a:t>AM.EN.U4CSE17057</a:t>
              </a:r>
            </a:p>
          </p:txBody>
        </p:sp>
      </p:gr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fade">
                                      <p:cBhvr>
                                        <p:cTn id="19" dur="500"/>
                                        <p:tgtEl>
                                          <p:spTgt spid="118"/>
                                        </p:tgtEl>
                                      </p:cBhvr>
                                    </p:animEffect>
                                    <p:anim calcmode="lin" valueType="num">
                                      <p:cBhvr>
                                        <p:cTn id="20" dur="500" fill="hold"/>
                                        <p:tgtEl>
                                          <p:spTgt spid="118"/>
                                        </p:tgtEl>
                                        <p:attrNameLst>
                                          <p:attrName>ppt_x</p:attrName>
                                        </p:attrNameLst>
                                      </p:cBhvr>
                                      <p:tavLst>
                                        <p:tav tm="0">
                                          <p:val>
                                            <p:strVal val="#ppt_x"/>
                                          </p:val>
                                        </p:tav>
                                        <p:tav tm="100000">
                                          <p:val>
                                            <p:strVal val="#ppt_x"/>
                                          </p:val>
                                        </p:tav>
                                      </p:tavLst>
                                    </p:anim>
                                    <p:anim calcmode="lin" valueType="num">
                                      <p:cBhvr>
                                        <p:cTn id="21" dur="500" fill="hold"/>
                                        <p:tgtEl>
                                          <p:spTgt spid="1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6"/>
                                        </p:tgtEl>
                                        <p:attrNameLst>
                                          <p:attrName>style.visibility</p:attrName>
                                        </p:attrNameLst>
                                      </p:cBhvr>
                                      <p:to>
                                        <p:strVal val="visible"/>
                                      </p:to>
                                    </p:set>
                                    <p:anim calcmode="lin" valueType="num">
                                      <p:cBhvr>
                                        <p:cTn id="25" dur="500" fill="hold"/>
                                        <p:tgtEl>
                                          <p:spTgt spid="106"/>
                                        </p:tgtEl>
                                        <p:attrNameLst>
                                          <p:attrName>ppt_w</p:attrName>
                                        </p:attrNameLst>
                                      </p:cBhvr>
                                      <p:tavLst>
                                        <p:tav tm="0">
                                          <p:val>
                                            <p:fltVal val="0"/>
                                          </p:val>
                                        </p:tav>
                                        <p:tav tm="100000">
                                          <p:val>
                                            <p:strVal val="#ppt_w"/>
                                          </p:val>
                                        </p:tav>
                                      </p:tavLst>
                                    </p:anim>
                                    <p:anim calcmode="lin" valueType="num">
                                      <p:cBhvr>
                                        <p:cTn id="26" dur="500" fill="hold"/>
                                        <p:tgtEl>
                                          <p:spTgt spid="106"/>
                                        </p:tgtEl>
                                        <p:attrNameLst>
                                          <p:attrName>ppt_h</p:attrName>
                                        </p:attrNameLst>
                                      </p:cBhvr>
                                      <p:tavLst>
                                        <p:tav tm="0">
                                          <p:val>
                                            <p:fltVal val="0"/>
                                          </p:val>
                                        </p:tav>
                                        <p:tav tm="100000">
                                          <p:val>
                                            <p:strVal val="#ppt_h"/>
                                          </p:val>
                                        </p:tav>
                                      </p:tavLst>
                                    </p:anim>
                                    <p:animEffect transition="in" filter="fade">
                                      <p:cBhvr>
                                        <p:cTn id="27" dur="500"/>
                                        <p:tgtEl>
                                          <p:spTgt spid="106"/>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5"/>
                                        </p:tgtEl>
                                        <p:attrNameLst>
                                          <p:attrName>style.visibility</p:attrName>
                                        </p:attrNameLst>
                                      </p:cBhvr>
                                      <p:to>
                                        <p:strVal val="visible"/>
                                      </p:to>
                                    </p:set>
                                    <p:anim calcmode="lin" valueType="num">
                                      <p:cBhvr>
                                        <p:cTn id="31" dur="500" fill="hold"/>
                                        <p:tgtEl>
                                          <p:spTgt spid="115"/>
                                        </p:tgtEl>
                                        <p:attrNameLst>
                                          <p:attrName>ppt_w</p:attrName>
                                        </p:attrNameLst>
                                      </p:cBhvr>
                                      <p:tavLst>
                                        <p:tav tm="0">
                                          <p:val>
                                            <p:fltVal val="0"/>
                                          </p:val>
                                        </p:tav>
                                        <p:tav tm="100000">
                                          <p:val>
                                            <p:strVal val="#ppt_w"/>
                                          </p:val>
                                        </p:tav>
                                      </p:tavLst>
                                    </p:anim>
                                    <p:anim calcmode="lin" valueType="num">
                                      <p:cBhvr>
                                        <p:cTn id="32" dur="500" fill="hold"/>
                                        <p:tgtEl>
                                          <p:spTgt spid="115"/>
                                        </p:tgtEl>
                                        <p:attrNameLst>
                                          <p:attrName>ppt_h</p:attrName>
                                        </p:attrNameLst>
                                      </p:cBhvr>
                                      <p:tavLst>
                                        <p:tav tm="0">
                                          <p:val>
                                            <p:fltVal val="0"/>
                                          </p:val>
                                        </p:tav>
                                        <p:tav tm="100000">
                                          <p:val>
                                            <p:strVal val="#ppt_h"/>
                                          </p:val>
                                        </p:tav>
                                      </p:tavLst>
                                    </p:anim>
                                    <p:animEffect transition="in" filter="fade">
                                      <p:cBhvr>
                                        <p:cTn id="33" dur="500"/>
                                        <p:tgtEl>
                                          <p:spTgt spid="115"/>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anim calcmode="lin" valueType="num">
                                      <p:cBhvr>
                                        <p:cTn id="38" dur="500" fill="hold"/>
                                        <p:tgtEl>
                                          <p:spTgt spid="126"/>
                                        </p:tgtEl>
                                        <p:attrNameLst>
                                          <p:attrName>ppt_x</p:attrName>
                                        </p:attrNameLst>
                                      </p:cBhvr>
                                      <p:tavLst>
                                        <p:tav tm="0">
                                          <p:val>
                                            <p:strVal val="#ppt_x"/>
                                          </p:val>
                                        </p:tav>
                                        <p:tav tm="100000">
                                          <p:val>
                                            <p:strVal val="#ppt_x"/>
                                          </p:val>
                                        </p:tav>
                                      </p:tavLst>
                                    </p:anim>
                                    <p:anim calcmode="lin" valueType="num">
                                      <p:cBhvr>
                                        <p:cTn id="39" dur="5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objective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team</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necessity</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features</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3" name="Group 112">
            <a:extLst>
              <a:ext uri="{FF2B5EF4-FFF2-40B4-BE49-F238E27FC236}">
                <a16:creationId xmlns:a16="http://schemas.microsoft.com/office/drawing/2014/main" id="{11FBA8A3-D6EF-42EC-AEC1-86283EED452E}"/>
              </a:ext>
            </a:extLst>
          </p:cNvPr>
          <p:cNvGrpSpPr/>
          <p:nvPr/>
        </p:nvGrpSpPr>
        <p:grpSpPr>
          <a:xfrm>
            <a:off x="1390386" y="1717392"/>
            <a:ext cx="3197225" cy="796806"/>
            <a:chOff x="764723" y="2142394"/>
            <a:chExt cx="3197225" cy="796806"/>
          </a:xfrm>
        </p:grpSpPr>
        <p:sp>
          <p:nvSpPr>
            <p:cNvPr id="114" name="Oval 113">
              <a:extLst>
                <a:ext uri="{FF2B5EF4-FFF2-40B4-BE49-F238E27FC236}">
                  <a16:creationId xmlns:a16="http://schemas.microsoft.com/office/drawing/2014/main" id="{40F3CBE7-0B7F-4BBC-932B-F8A1336F5066}"/>
                </a:ext>
              </a:extLst>
            </p:cNvPr>
            <p:cNvSpPr/>
            <p:nvPr/>
          </p:nvSpPr>
          <p:spPr>
            <a:xfrm>
              <a:off x="764723"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1F468DAE-4AE6-45BB-86E9-605BB3D41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554" y="2408975"/>
              <a:ext cx="398394" cy="398394"/>
            </a:xfrm>
            <a:prstGeom prst="rect">
              <a:avLst/>
            </a:prstGeom>
          </p:spPr>
        </p:pic>
        <p:sp>
          <p:nvSpPr>
            <p:cNvPr id="116" name="TextBox 115">
              <a:extLst>
                <a:ext uri="{FF2B5EF4-FFF2-40B4-BE49-F238E27FC236}">
                  <a16:creationId xmlns:a16="http://schemas.microsoft.com/office/drawing/2014/main" id="{A5766AE2-8191-4DD7-9F8B-FB3901844BFC}"/>
                </a:ext>
              </a:extLst>
            </p:cNvPr>
            <p:cNvSpPr txBox="1"/>
            <p:nvPr/>
          </p:nvSpPr>
          <p:spPr>
            <a:xfrm>
              <a:off x="1435200"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01</a:t>
              </a:r>
            </a:p>
          </p:txBody>
        </p:sp>
        <p:sp>
          <p:nvSpPr>
            <p:cNvPr id="117" name="TextBox 116">
              <a:extLst>
                <a:ext uri="{FF2B5EF4-FFF2-40B4-BE49-F238E27FC236}">
                  <a16:creationId xmlns:a16="http://schemas.microsoft.com/office/drawing/2014/main" id="{ED76257E-DD5D-4C31-B2AC-F76DC9199544}"/>
                </a:ext>
              </a:extLst>
            </p:cNvPr>
            <p:cNvSpPr txBox="1"/>
            <p:nvPr/>
          </p:nvSpPr>
          <p:spPr>
            <a:xfrm>
              <a:off x="1435200" y="2425148"/>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Register &amp;  Profile Management</a:t>
              </a:r>
            </a:p>
          </p:txBody>
        </p:sp>
      </p:grpSp>
      <p:grpSp>
        <p:nvGrpSpPr>
          <p:cNvPr id="118" name="Group 117">
            <a:extLst>
              <a:ext uri="{FF2B5EF4-FFF2-40B4-BE49-F238E27FC236}">
                <a16:creationId xmlns:a16="http://schemas.microsoft.com/office/drawing/2014/main" id="{9C5CB2E8-B3A7-4DE0-B2CC-736365263446}"/>
              </a:ext>
            </a:extLst>
          </p:cNvPr>
          <p:cNvGrpSpPr/>
          <p:nvPr/>
        </p:nvGrpSpPr>
        <p:grpSpPr>
          <a:xfrm>
            <a:off x="1390386" y="2995413"/>
            <a:ext cx="3197225" cy="796806"/>
            <a:chOff x="764723" y="3420415"/>
            <a:chExt cx="3197225" cy="796806"/>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FF4D948F-8670-4F67-B5BD-4AC06968C522}"/>
                </a:ext>
              </a:extLst>
            </p:cNvPr>
            <p:cNvSpPr txBox="1"/>
            <p:nvPr/>
          </p:nvSpPr>
          <p:spPr>
            <a:xfrm>
              <a:off x="1435200"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02</a:t>
              </a:r>
            </a:p>
          </p:txBody>
        </p:sp>
        <p:sp>
          <p:nvSpPr>
            <p:cNvPr id="121" name="TextBox 120">
              <a:extLst>
                <a:ext uri="{FF2B5EF4-FFF2-40B4-BE49-F238E27FC236}">
                  <a16:creationId xmlns:a16="http://schemas.microsoft.com/office/drawing/2014/main" id="{A120E0D6-EFA2-4A08-BFE2-DD70F47E6C48}"/>
                </a:ext>
              </a:extLst>
            </p:cNvPr>
            <p:cNvSpPr txBox="1"/>
            <p:nvPr/>
          </p:nvSpPr>
          <p:spPr>
            <a:xfrm>
              <a:off x="1435200" y="3703169"/>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Home Page</a:t>
              </a:r>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123" name="Group 122">
            <a:extLst>
              <a:ext uri="{FF2B5EF4-FFF2-40B4-BE49-F238E27FC236}">
                <a16:creationId xmlns:a16="http://schemas.microsoft.com/office/drawing/2014/main" id="{FAF9A856-B862-439D-AB2D-28527B3BC76B}"/>
              </a:ext>
            </a:extLst>
          </p:cNvPr>
          <p:cNvGrpSpPr/>
          <p:nvPr/>
        </p:nvGrpSpPr>
        <p:grpSpPr>
          <a:xfrm>
            <a:off x="1390386" y="4273434"/>
            <a:ext cx="3197225" cy="796806"/>
            <a:chOff x="764723" y="4698436"/>
            <a:chExt cx="3197225" cy="796806"/>
          </a:xfrm>
        </p:grpSpPr>
        <p:sp>
          <p:nvSpPr>
            <p:cNvPr id="124" name="Oval 123">
              <a:extLst>
                <a:ext uri="{FF2B5EF4-FFF2-40B4-BE49-F238E27FC236}">
                  <a16:creationId xmlns:a16="http://schemas.microsoft.com/office/drawing/2014/main" id="{6B8AFB94-C2E3-487E-AE72-2D519C605F72}"/>
                </a:ext>
              </a:extLst>
            </p:cNvPr>
            <p:cNvSpPr/>
            <p:nvPr/>
          </p:nvSpPr>
          <p:spPr>
            <a:xfrm>
              <a:off x="764723"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4E1E449-1505-4788-9575-E71478300712}"/>
                </a:ext>
              </a:extLst>
            </p:cNvPr>
            <p:cNvSpPr txBox="1"/>
            <p:nvPr/>
          </p:nvSpPr>
          <p:spPr>
            <a:xfrm>
              <a:off x="1435200"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03</a:t>
              </a:r>
            </a:p>
          </p:txBody>
        </p:sp>
        <p:sp>
          <p:nvSpPr>
            <p:cNvPr id="126" name="TextBox 125">
              <a:extLst>
                <a:ext uri="{FF2B5EF4-FFF2-40B4-BE49-F238E27FC236}">
                  <a16:creationId xmlns:a16="http://schemas.microsoft.com/office/drawing/2014/main" id="{7EAC8E37-8B3C-4F8F-AC92-FAC65925ACC6}"/>
                </a:ext>
              </a:extLst>
            </p:cNvPr>
            <p:cNvSpPr txBox="1"/>
            <p:nvPr/>
          </p:nvSpPr>
          <p:spPr>
            <a:xfrm>
              <a:off x="1435200" y="4981190"/>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Search &amp; Filters, Listing of Information</a:t>
              </a:r>
            </a:p>
          </p:txBody>
        </p:sp>
        <p:pic>
          <p:nvPicPr>
            <p:cNvPr id="127" name="Picture 126">
              <a:extLst>
                <a:ext uri="{FF2B5EF4-FFF2-40B4-BE49-F238E27FC236}">
                  <a16:creationId xmlns:a16="http://schemas.microsoft.com/office/drawing/2014/main" id="{8A5A61FB-CA64-4580-801C-AD3884078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grpSp>
        <p:nvGrpSpPr>
          <p:cNvPr id="128" name="Group 127">
            <a:extLst>
              <a:ext uri="{FF2B5EF4-FFF2-40B4-BE49-F238E27FC236}">
                <a16:creationId xmlns:a16="http://schemas.microsoft.com/office/drawing/2014/main" id="{743BC266-D040-419D-B713-FBC99952FADF}"/>
              </a:ext>
            </a:extLst>
          </p:cNvPr>
          <p:cNvGrpSpPr/>
          <p:nvPr/>
        </p:nvGrpSpPr>
        <p:grpSpPr>
          <a:xfrm>
            <a:off x="5130290" y="2995413"/>
            <a:ext cx="3197225" cy="796806"/>
            <a:chOff x="4504627" y="3420415"/>
            <a:chExt cx="3197225" cy="796806"/>
          </a:xfrm>
        </p:grpSpPr>
        <p:sp>
          <p:nvSpPr>
            <p:cNvPr id="129" name="Oval 128">
              <a:extLst>
                <a:ext uri="{FF2B5EF4-FFF2-40B4-BE49-F238E27FC236}">
                  <a16:creationId xmlns:a16="http://schemas.microsoft.com/office/drawing/2014/main" id="{1F70E9A6-B0EA-49B3-9490-7C7B09ACEE67}"/>
                </a:ext>
              </a:extLst>
            </p:cNvPr>
            <p:cNvSpPr/>
            <p:nvPr/>
          </p:nvSpPr>
          <p:spPr>
            <a:xfrm>
              <a:off x="4504627"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C1C9AE74-6ECE-4642-85A1-879B902A0C00}"/>
                </a:ext>
              </a:extLst>
            </p:cNvPr>
            <p:cNvSpPr txBox="1"/>
            <p:nvPr/>
          </p:nvSpPr>
          <p:spPr>
            <a:xfrm>
              <a:off x="5175104" y="3420415"/>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05</a:t>
              </a:r>
            </a:p>
          </p:txBody>
        </p:sp>
        <p:sp>
          <p:nvSpPr>
            <p:cNvPr id="131" name="TextBox 130">
              <a:extLst>
                <a:ext uri="{FF2B5EF4-FFF2-40B4-BE49-F238E27FC236}">
                  <a16:creationId xmlns:a16="http://schemas.microsoft.com/office/drawing/2014/main" id="{F00EE840-57C5-45A8-AB89-BA57CE453AA8}"/>
                </a:ext>
              </a:extLst>
            </p:cNvPr>
            <p:cNvSpPr txBox="1"/>
            <p:nvPr/>
          </p:nvSpPr>
          <p:spPr>
            <a:xfrm>
              <a:off x="5175104" y="3703169"/>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Planning of Trip</a:t>
              </a:r>
            </a:p>
          </p:txBody>
        </p:sp>
        <p:pic>
          <p:nvPicPr>
            <p:cNvPr id="132" name="Picture 131">
              <a:extLst>
                <a:ext uri="{FF2B5EF4-FFF2-40B4-BE49-F238E27FC236}">
                  <a16:creationId xmlns:a16="http://schemas.microsoft.com/office/drawing/2014/main" id="{28C55931-7730-4132-AB43-DEC4010846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037" y="3678575"/>
              <a:ext cx="415236" cy="415236"/>
            </a:xfrm>
            <a:prstGeom prst="rect">
              <a:avLst/>
            </a:prstGeom>
          </p:spPr>
        </p:pic>
      </p:grpSp>
      <p:grpSp>
        <p:nvGrpSpPr>
          <p:cNvPr id="133" name="Group 132">
            <a:extLst>
              <a:ext uri="{FF2B5EF4-FFF2-40B4-BE49-F238E27FC236}">
                <a16:creationId xmlns:a16="http://schemas.microsoft.com/office/drawing/2014/main" id="{F0E3BF0A-B04D-4316-B447-549B31994A65}"/>
              </a:ext>
            </a:extLst>
          </p:cNvPr>
          <p:cNvGrpSpPr/>
          <p:nvPr/>
        </p:nvGrpSpPr>
        <p:grpSpPr>
          <a:xfrm>
            <a:off x="5130290" y="4273434"/>
            <a:ext cx="3197225" cy="796806"/>
            <a:chOff x="4504627" y="4698436"/>
            <a:chExt cx="3197225" cy="796806"/>
          </a:xfrm>
        </p:grpSpPr>
        <p:sp>
          <p:nvSpPr>
            <p:cNvPr id="134" name="Oval 133">
              <a:extLst>
                <a:ext uri="{FF2B5EF4-FFF2-40B4-BE49-F238E27FC236}">
                  <a16:creationId xmlns:a16="http://schemas.microsoft.com/office/drawing/2014/main" id="{21B892CB-2087-4B4E-9D9A-135A090D8BBA}"/>
                </a:ext>
              </a:extLst>
            </p:cNvPr>
            <p:cNvSpPr/>
            <p:nvPr/>
          </p:nvSpPr>
          <p:spPr>
            <a:xfrm>
              <a:off x="4504627"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2F1E812C-21E1-4AE8-8492-7C26987E24F5}"/>
                </a:ext>
              </a:extLst>
            </p:cNvPr>
            <p:cNvSpPr txBox="1"/>
            <p:nvPr/>
          </p:nvSpPr>
          <p:spPr>
            <a:xfrm>
              <a:off x="5175104" y="4698436"/>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06</a:t>
              </a:r>
            </a:p>
          </p:txBody>
        </p:sp>
        <p:sp>
          <p:nvSpPr>
            <p:cNvPr id="136" name="TextBox 135">
              <a:extLst>
                <a:ext uri="{FF2B5EF4-FFF2-40B4-BE49-F238E27FC236}">
                  <a16:creationId xmlns:a16="http://schemas.microsoft.com/office/drawing/2014/main" id="{39E48791-F83A-43C2-91A4-5459684E27A3}"/>
                </a:ext>
              </a:extLst>
            </p:cNvPr>
            <p:cNvSpPr txBox="1"/>
            <p:nvPr/>
          </p:nvSpPr>
          <p:spPr>
            <a:xfrm>
              <a:off x="5175104" y="4981190"/>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Need for Utilities</a:t>
              </a:r>
            </a:p>
          </p:txBody>
        </p:sp>
        <p:pic>
          <p:nvPicPr>
            <p:cNvPr id="137" name="Picture 136">
              <a:extLst>
                <a:ext uri="{FF2B5EF4-FFF2-40B4-BE49-F238E27FC236}">
                  <a16:creationId xmlns:a16="http://schemas.microsoft.com/office/drawing/2014/main" id="{3998D37B-EE23-4400-B3FB-AE622C2B46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7162" y="4967369"/>
              <a:ext cx="336986" cy="336986"/>
            </a:xfrm>
            <a:prstGeom prst="rect">
              <a:avLst/>
            </a:prstGeom>
          </p:spPr>
        </p:pic>
      </p:grpSp>
      <p:grpSp>
        <p:nvGrpSpPr>
          <p:cNvPr id="138" name="Group 137">
            <a:extLst>
              <a:ext uri="{FF2B5EF4-FFF2-40B4-BE49-F238E27FC236}">
                <a16:creationId xmlns:a16="http://schemas.microsoft.com/office/drawing/2014/main" id="{6A922994-56F7-4E3F-BBC4-41F24AED21E0}"/>
              </a:ext>
            </a:extLst>
          </p:cNvPr>
          <p:cNvGrpSpPr/>
          <p:nvPr/>
        </p:nvGrpSpPr>
        <p:grpSpPr>
          <a:xfrm>
            <a:off x="5130290" y="1717392"/>
            <a:ext cx="3197225" cy="796806"/>
            <a:chOff x="4504627" y="2142394"/>
            <a:chExt cx="3197225" cy="796806"/>
          </a:xfrm>
        </p:grpSpPr>
        <p:sp>
          <p:nvSpPr>
            <p:cNvPr id="139" name="Oval 138">
              <a:extLst>
                <a:ext uri="{FF2B5EF4-FFF2-40B4-BE49-F238E27FC236}">
                  <a16:creationId xmlns:a16="http://schemas.microsoft.com/office/drawing/2014/main" id="{4B44027A-8946-45E7-8F11-28B2EA7E8E3E}"/>
                </a:ext>
              </a:extLst>
            </p:cNvPr>
            <p:cNvSpPr/>
            <p:nvPr/>
          </p:nvSpPr>
          <p:spPr>
            <a:xfrm>
              <a:off x="4504627"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64EED872-529B-476D-A042-AF8799EED2BA}"/>
                </a:ext>
              </a:extLst>
            </p:cNvPr>
            <p:cNvSpPr txBox="1"/>
            <p:nvPr/>
          </p:nvSpPr>
          <p:spPr>
            <a:xfrm>
              <a:off x="5175104" y="2142394"/>
              <a:ext cx="1555750" cy="369332"/>
            </a:xfrm>
            <a:prstGeom prst="rect">
              <a:avLst/>
            </a:prstGeom>
            <a:noFill/>
          </p:spPr>
          <p:txBody>
            <a:bodyPr wrap="square" rtlCol="0">
              <a:spAutoFit/>
            </a:bodyPr>
            <a:lstStyle/>
            <a:p>
              <a:r>
                <a:rPr lang="en-US" dirty="0">
                  <a:solidFill>
                    <a:schemeClr val="tx1">
                      <a:lumMod val="75000"/>
                      <a:lumOff val="25000"/>
                    </a:schemeClr>
                  </a:solidFill>
                  <a:latin typeface="Tw Cen MT" panose="020B0602020104020603" pitchFamily="34" charset="0"/>
                </a:rPr>
                <a:t>04</a:t>
              </a:r>
            </a:p>
          </p:txBody>
        </p:sp>
        <p:sp>
          <p:nvSpPr>
            <p:cNvPr id="141" name="TextBox 140">
              <a:extLst>
                <a:ext uri="{FF2B5EF4-FFF2-40B4-BE49-F238E27FC236}">
                  <a16:creationId xmlns:a16="http://schemas.microsoft.com/office/drawing/2014/main" id="{46E35B1E-3A73-441C-8AB0-F2D52796F64F}"/>
                </a:ext>
              </a:extLst>
            </p:cNvPr>
            <p:cNvSpPr txBox="1"/>
            <p:nvPr/>
          </p:nvSpPr>
          <p:spPr>
            <a:xfrm>
              <a:off x="5175104" y="2425148"/>
              <a:ext cx="2526748" cy="276999"/>
            </a:xfrm>
            <a:prstGeom prst="rect">
              <a:avLst/>
            </a:prstGeom>
            <a:noFill/>
          </p:spPr>
          <p:txBody>
            <a:bodyPr wrap="square" rtlCol="0">
              <a:spAutoFit/>
            </a:bodyPr>
            <a:lstStyle/>
            <a:p>
              <a:r>
                <a:rPr lang="en-US" sz="1200" dirty="0">
                  <a:solidFill>
                    <a:schemeClr val="tx1">
                      <a:lumMod val="75000"/>
                      <a:lumOff val="25000"/>
                    </a:schemeClr>
                  </a:solidFill>
                  <a:latin typeface="Tw Cen MT" panose="020B0602020104020603" pitchFamily="34" charset="0"/>
                </a:rPr>
                <a:t>Booking</a:t>
              </a:r>
            </a:p>
          </p:txBody>
        </p:sp>
        <p:pic>
          <p:nvPicPr>
            <p:cNvPr id="142" name="Picture 141">
              <a:extLst>
                <a:ext uri="{FF2B5EF4-FFF2-40B4-BE49-F238E27FC236}">
                  <a16:creationId xmlns:a16="http://schemas.microsoft.com/office/drawing/2014/main" id="{F7189829-FB67-42A0-ADC4-78F2C37FDF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7162" y="2447925"/>
              <a:ext cx="320494" cy="320494"/>
            </a:xfrm>
            <a:prstGeom prst="rect">
              <a:avLst/>
            </a:prstGeom>
          </p:spPr>
        </p:pic>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 calcmode="lin" valueType="num">
                                      <p:cBhvr>
                                        <p:cTn id="9" dur="500" fill="hold"/>
                                        <p:tgtEl>
                                          <p:spTgt spid="113"/>
                                        </p:tgtEl>
                                        <p:attrNameLst>
                                          <p:attrName>style.rotation</p:attrName>
                                        </p:attrNameLst>
                                      </p:cBhvr>
                                      <p:tavLst>
                                        <p:tav tm="0">
                                          <p:val>
                                            <p:fltVal val="90"/>
                                          </p:val>
                                        </p:tav>
                                        <p:tav tm="100000">
                                          <p:val>
                                            <p:fltVal val="0"/>
                                          </p:val>
                                        </p:tav>
                                      </p:tavLst>
                                    </p:anim>
                                    <p:animEffect transition="in" filter="fade">
                                      <p:cBhvr>
                                        <p:cTn id="10" dur="500"/>
                                        <p:tgtEl>
                                          <p:spTgt spid="113"/>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118"/>
                                        </p:tgtEl>
                                        <p:attrNameLst>
                                          <p:attrName>style.visibility</p:attrName>
                                        </p:attrNameLst>
                                      </p:cBhvr>
                                      <p:to>
                                        <p:strVal val="visible"/>
                                      </p:to>
                                    </p:set>
                                    <p:anim calcmode="lin" valueType="num">
                                      <p:cBhvr>
                                        <p:cTn id="14" dur="500" fill="hold"/>
                                        <p:tgtEl>
                                          <p:spTgt spid="118"/>
                                        </p:tgtEl>
                                        <p:attrNameLst>
                                          <p:attrName>ppt_w</p:attrName>
                                        </p:attrNameLst>
                                      </p:cBhvr>
                                      <p:tavLst>
                                        <p:tav tm="0">
                                          <p:val>
                                            <p:fltVal val="0"/>
                                          </p:val>
                                        </p:tav>
                                        <p:tav tm="100000">
                                          <p:val>
                                            <p:strVal val="#ppt_w"/>
                                          </p:val>
                                        </p:tav>
                                      </p:tavLst>
                                    </p:anim>
                                    <p:anim calcmode="lin" valueType="num">
                                      <p:cBhvr>
                                        <p:cTn id="15" dur="500" fill="hold"/>
                                        <p:tgtEl>
                                          <p:spTgt spid="118"/>
                                        </p:tgtEl>
                                        <p:attrNameLst>
                                          <p:attrName>ppt_h</p:attrName>
                                        </p:attrNameLst>
                                      </p:cBhvr>
                                      <p:tavLst>
                                        <p:tav tm="0">
                                          <p:val>
                                            <p:fltVal val="0"/>
                                          </p:val>
                                        </p:tav>
                                        <p:tav tm="100000">
                                          <p:val>
                                            <p:strVal val="#ppt_h"/>
                                          </p:val>
                                        </p:tav>
                                      </p:tavLst>
                                    </p:anim>
                                    <p:anim calcmode="lin" valueType="num">
                                      <p:cBhvr>
                                        <p:cTn id="16" dur="500" fill="hold"/>
                                        <p:tgtEl>
                                          <p:spTgt spid="118"/>
                                        </p:tgtEl>
                                        <p:attrNameLst>
                                          <p:attrName>style.rotation</p:attrName>
                                        </p:attrNameLst>
                                      </p:cBhvr>
                                      <p:tavLst>
                                        <p:tav tm="0">
                                          <p:val>
                                            <p:fltVal val="90"/>
                                          </p:val>
                                        </p:tav>
                                        <p:tav tm="100000">
                                          <p:val>
                                            <p:fltVal val="0"/>
                                          </p:val>
                                        </p:tav>
                                      </p:tavLst>
                                    </p:anim>
                                    <p:animEffect transition="in" filter="fade">
                                      <p:cBhvr>
                                        <p:cTn id="17" dur="500"/>
                                        <p:tgtEl>
                                          <p:spTgt spid="118"/>
                                        </p:tgtEl>
                                      </p:cBhvr>
                                    </p:animEffect>
                                  </p:childTnLst>
                                </p:cTn>
                              </p:par>
                            </p:childTnLst>
                          </p:cTn>
                        </p:par>
                        <p:par>
                          <p:cTn id="18" fill="hold">
                            <p:stCondLst>
                              <p:cond delay="1000"/>
                            </p:stCondLst>
                            <p:childTnLst>
                              <p:par>
                                <p:cTn id="19" presetID="31" presetClass="entr" presetSubtype="0" fill="hold" nodeType="afterEffect">
                                  <p:stCondLst>
                                    <p:cond delay="0"/>
                                  </p:stCondLst>
                                  <p:childTnLst>
                                    <p:set>
                                      <p:cBhvr>
                                        <p:cTn id="20" dur="1" fill="hold">
                                          <p:stCondLst>
                                            <p:cond delay="0"/>
                                          </p:stCondLst>
                                        </p:cTn>
                                        <p:tgtEl>
                                          <p:spTgt spid="123"/>
                                        </p:tgtEl>
                                        <p:attrNameLst>
                                          <p:attrName>style.visibility</p:attrName>
                                        </p:attrNameLst>
                                      </p:cBhvr>
                                      <p:to>
                                        <p:strVal val="visible"/>
                                      </p:to>
                                    </p:set>
                                    <p:anim calcmode="lin" valueType="num">
                                      <p:cBhvr>
                                        <p:cTn id="21" dur="500" fill="hold"/>
                                        <p:tgtEl>
                                          <p:spTgt spid="123"/>
                                        </p:tgtEl>
                                        <p:attrNameLst>
                                          <p:attrName>ppt_w</p:attrName>
                                        </p:attrNameLst>
                                      </p:cBhvr>
                                      <p:tavLst>
                                        <p:tav tm="0">
                                          <p:val>
                                            <p:fltVal val="0"/>
                                          </p:val>
                                        </p:tav>
                                        <p:tav tm="100000">
                                          <p:val>
                                            <p:strVal val="#ppt_w"/>
                                          </p:val>
                                        </p:tav>
                                      </p:tavLst>
                                    </p:anim>
                                    <p:anim calcmode="lin" valueType="num">
                                      <p:cBhvr>
                                        <p:cTn id="22" dur="500" fill="hold"/>
                                        <p:tgtEl>
                                          <p:spTgt spid="123"/>
                                        </p:tgtEl>
                                        <p:attrNameLst>
                                          <p:attrName>ppt_h</p:attrName>
                                        </p:attrNameLst>
                                      </p:cBhvr>
                                      <p:tavLst>
                                        <p:tav tm="0">
                                          <p:val>
                                            <p:fltVal val="0"/>
                                          </p:val>
                                        </p:tav>
                                        <p:tav tm="100000">
                                          <p:val>
                                            <p:strVal val="#ppt_h"/>
                                          </p:val>
                                        </p:tav>
                                      </p:tavLst>
                                    </p:anim>
                                    <p:anim calcmode="lin" valueType="num">
                                      <p:cBhvr>
                                        <p:cTn id="23" dur="500" fill="hold"/>
                                        <p:tgtEl>
                                          <p:spTgt spid="123"/>
                                        </p:tgtEl>
                                        <p:attrNameLst>
                                          <p:attrName>style.rotation</p:attrName>
                                        </p:attrNameLst>
                                      </p:cBhvr>
                                      <p:tavLst>
                                        <p:tav tm="0">
                                          <p:val>
                                            <p:fltVal val="90"/>
                                          </p:val>
                                        </p:tav>
                                        <p:tav tm="100000">
                                          <p:val>
                                            <p:fltVal val="0"/>
                                          </p:val>
                                        </p:tav>
                                      </p:tavLst>
                                    </p:anim>
                                    <p:animEffect transition="in" filter="fade">
                                      <p:cBhvr>
                                        <p:cTn id="24" dur="500"/>
                                        <p:tgtEl>
                                          <p:spTgt spid="123"/>
                                        </p:tgtEl>
                                      </p:cBhvr>
                                    </p:animEffect>
                                  </p:childTnLst>
                                </p:cTn>
                              </p:par>
                            </p:childTnLst>
                          </p:cTn>
                        </p:par>
                        <p:par>
                          <p:cTn id="25" fill="hold">
                            <p:stCondLst>
                              <p:cond delay="1500"/>
                            </p:stCondLst>
                            <p:childTnLst>
                              <p:par>
                                <p:cTn id="26" presetID="31" presetClass="entr" presetSubtype="0" fill="hold" nodeType="afterEffect">
                                  <p:stCondLst>
                                    <p:cond delay="0"/>
                                  </p:stCondLst>
                                  <p:childTnLst>
                                    <p:set>
                                      <p:cBhvr>
                                        <p:cTn id="27" dur="1" fill="hold">
                                          <p:stCondLst>
                                            <p:cond delay="0"/>
                                          </p:stCondLst>
                                        </p:cTn>
                                        <p:tgtEl>
                                          <p:spTgt spid="138"/>
                                        </p:tgtEl>
                                        <p:attrNameLst>
                                          <p:attrName>style.visibility</p:attrName>
                                        </p:attrNameLst>
                                      </p:cBhvr>
                                      <p:to>
                                        <p:strVal val="visible"/>
                                      </p:to>
                                    </p:set>
                                    <p:anim calcmode="lin" valueType="num">
                                      <p:cBhvr>
                                        <p:cTn id="28" dur="500" fill="hold"/>
                                        <p:tgtEl>
                                          <p:spTgt spid="138"/>
                                        </p:tgtEl>
                                        <p:attrNameLst>
                                          <p:attrName>ppt_w</p:attrName>
                                        </p:attrNameLst>
                                      </p:cBhvr>
                                      <p:tavLst>
                                        <p:tav tm="0">
                                          <p:val>
                                            <p:fltVal val="0"/>
                                          </p:val>
                                        </p:tav>
                                        <p:tav tm="100000">
                                          <p:val>
                                            <p:strVal val="#ppt_w"/>
                                          </p:val>
                                        </p:tav>
                                      </p:tavLst>
                                    </p:anim>
                                    <p:anim calcmode="lin" valueType="num">
                                      <p:cBhvr>
                                        <p:cTn id="29" dur="500" fill="hold"/>
                                        <p:tgtEl>
                                          <p:spTgt spid="138"/>
                                        </p:tgtEl>
                                        <p:attrNameLst>
                                          <p:attrName>ppt_h</p:attrName>
                                        </p:attrNameLst>
                                      </p:cBhvr>
                                      <p:tavLst>
                                        <p:tav tm="0">
                                          <p:val>
                                            <p:fltVal val="0"/>
                                          </p:val>
                                        </p:tav>
                                        <p:tav tm="100000">
                                          <p:val>
                                            <p:strVal val="#ppt_h"/>
                                          </p:val>
                                        </p:tav>
                                      </p:tavLst>
                                    </p:anim>
                                    <p:anim calcmode="lin" valueType="num">
                                      <p:cBhvr>
                                        <p:cTn id="30" dur="500" fill="hold"/>
                                        <p:tgtEl>
                                          <p:spTgt spid="138"/>
                                        </p:tgtEl>
                                        <p:attrNameLst>
                                          <p:attrName>style.rotation</p:attrName>
                                        </p:attrNameLst>
                                      </p:cBhvr>
                                      <p:tavLst>
                                        <p:tav tm="0">
                                          <p:val>
                                            <p:fltVal val="90"/>
                                          </p:val>
                                        </p:tav>
                                        <p:tav tm="100000">
                                          <p:val>
                                            <p:fltVal val="0"/>
                                          </p:val>
                                        </p:tav>
                                      </p:tavLst>
                                    </p:anim>
                                    <p:animEffect transition="in" filter="fade">
                                      <p:cBhvr>
                                        <p:cTn id="31" dur="500"/>
                                        <p:tgtEl>
                                          <p:spTgt spid="138"/>
                                        </p:tgtEl>
                                      </p:cBhvr>
                                    </p:animEffect>
                                  </p:childTnLst>
                                </p:cTn>
                              </p:par>
                            </p:childTnLst>
                          </p:cTn>
                        </p:par>
                        <p:par>
                          <p:cTn id="32" fill="hold">
                            <p:stCondLst>
                              <p:cond delay="2000"/>
                            </p:stCondLst>
                            <p:childTnLst>
                              <p:par>
                                <p:cTn id="33" presetID="31" presetClass="entr" presetSubtype="0" fill="hold" nodeType="afterEffect">
                                  <p:stCondLst>
                                    <p:cond delay="0"/>
                                  </p:stCondLs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 calcmode="lin" valueType="num">
                                      <p:cBhvr>
                                        <p:cTn id="37" dur="500" fill="hold"/>
                                        <p:tgtEl>
                                          <p:spTgt spid="128"/>
                                        </p:tgtEl>
                                        <p:attrNameLst>
                                          <p:attrName>style.rotation</p:attrName>
                                        </p:attrNameLst>
                                      </p:cBhvr>
                                      <p:tavLst>
                                        <p:tav tm="0">
                                          <p:val>
                                            <p:fltVal val="90"/>
                                          </p:val>
                                        </p:tav>
                                        <p:tav tm="100000">
                                          <p:val>
                                            <p:fltVal val="0"/>
                                          </p:val>
                                        </p:tav>
                                      </p:tavLst>
                                    </p:anim>
                                    <p:animEffect transition="in" filter="fade">
                                      <p:cBhvr>
                                        <p:cTn id="38" dur="500"/>
                                        <p:tgtEl>
                                          <p:spTgt spid="128"/>
                                        </p:tgtEl>
                                      </p:cBhvr>
                                    </p:animEffect>
                                  </p:childTnLst>
                                </p:cTn>
                              </p:par>
                            </p:childTnLst>
                          </p:cTn>
                        </p:par>
                        <p:par>
                          <p:cTn id="39" fill="hold">
                            <p:stCondLst>
                              <p:cond delay="2500"/>
                            </p:stCondLst>
                            <p:childTnLst>
                              <p:par>
                                <p:cTn id="40" presetID="31" presetClass="entr" presetSubtype="0" fill="hold" nodeType="afterEffect">
                                  <p:stCondLst>
                                    <p:cond delay="0"/>
                                  </p:stCondLst>
                                  <p:childTnLst>
                                    <p:set>
                                      <p:cBhvr>
                                        <p:cTn id="41" dur="1" fill="hold">
                                          <p:stCondLst>
                                            <p:cond delay="0"/>
                                          </p:stCondLst>
                                        </p:cTn>
                                        <p:tgtEl>
                                          <p:spTgt spid="133"/>
                                        </p:tgtEl>
                                        <p:attrNameLst>
                                          <p:attrName>style.visibility</p:attrName>
                                        </p:attrNameLst>
                                      </p:cBhvr>
                                      <p:to>
                                        <p:strVal val="visible"/>
                                      </p:to>
                                    </p:set>
                                    <p:anim calcmode="lin" valueType="num">
                                      <p:cBhvr>
                                        <p:cTn id="42" dur="500" fill="hold"/>
                                        <p:tgtEl>
                                          <p:spTgt spid="133"/>
                                        </p:tgtEl>
                                        <p:attrNameLst>
                                          <p:attrName>ppt_w</p:attrName>
                                        </p:attrNameLst>
                                      </p:cBhvr>
                                      <p:tavLst>
                                        <p:tav tm="0">
                                          <p:val>
                                            <p:fltVal val="0"/>
                                          </p:val>
                                        </p:tav>
                                        <p:tav tm="100000">
                                          <p:val>
                                            <p:strVal val="#ppt_w"/>
                                          </p:val>
                                        </p:tav>
                                      </p:tavLst>
                                    </p:anim>
                                    <p:anim calcmode="lin" valueType="num">
                                      <p:cBhvr>
                                        <p:cTn id="43" dur="500" fill="hold"/>
                                        <p:tgtEl>
                                          <p:spTgt spid="133"/>
                                        </p:tgtEl>
                                        <p:attrNameLst>
                                          <p:attrName>ppt_h</p:attrName>
                                        </p:attrNameLst>
                                      </p:cBhvr>
                                      <p:tavLst>
                                        <p:tav tm="0">
                                          <p:val>
                                            <p:fltVal val="0"/>
                                          </p:val>
                                        </p:tav>
                                        <p:tav tm="100000">
                                          <p:val>
                                            <p:strVal val="#ppt_h"/>
                                          </p:val>
                                        </p:tav>
                                      </p:tavLst>
                                    </p:anim>
                                    <p:anim calcmode="lin" valueType="num">
                                      <p:cBhvr>
                                        <p:cTn id="44" dur="500" fill="hold"/>
                                        <p:tgtEl>
                                          <p:spTgt spid="133"/>
                                        </p:tgtEl>
                                        <p:attrNameLst>
                                          <p:attrName>style.rotation</p:attrName>
                                        </p:attrNameLst>
                                      </p:cBhvr>
                                      <p:tavLst>
                                        <p:tav tm="0">
                                          <p:val>
                                            <p:fltVal val="90"/>
                                          </p:val>
                                        </p:tav>
                                        <p:tav tm="100000">
                                          <p:val>
                                            <p:fltVal val="0"/>
                                          </p:val>
                                        </p:tav>
                                      </p:tavLst>
                                    </p:anim>
                                    <p:animEffect transition="in" filter="fade">
                                      <p:cBhvr>
                                        <p:cTn id="45"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2631</TotalTime>
  <Words>1466</Words>
  <Application>Microsoft Office PowerPoint</Application>
  <PresentationFormat>Widescreen</PresentationFormat>
  <Paragraphs>254</Paragraphs>
  <Slides>36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36</vt:i4>
      </vt:variant>
    </vt:vector>
  </HeadingPairs>
  <TitlesOfParts>
    <vt:vector size="50" baseType="lpstr">
      <vt:lpstr>Microsoft JhengHei</vt:lpstr>
      <vt:lpstr>Adobe Fan Heiti Std B</vt:lpstr>
      <vt:lpstr>Agency FB</vt:lpstr>
      <vt:lpstr>Arial</vt:lpstr>
      <vt:lpstr>Calibri</vt:lpstr>
      <vt:lpstr>Calibri Light</vt:lpstr>
      <vt:lpstr>DAGGERSQUARE</vt:lpstr>
      <vt:lpstr>Microsoft Himalaya</vt:lpstr>
      <vt:lpstr>Montserrat Light</vt:lpstr>
      <vt:lpstr>Roboto</vt:lpstr>
      <vt:lpstr>Roboto Light</vt:lpstr>
      <vt:lpstr>Tahoma</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Yamuna K</dc:creator>
  <cp:lastModifiedBy>Yamuna K</cp:lastModifiedBy>
  <cp:revision>91</cp:revision>
  <dcterms:created xsi:type="dcterms:W3CDTF">2020-05-28T11:01:31Z</dcterms:created>
  <dcterms:modified xsi:type="dcterms:W3CDTF">2020-06-04T11:27:52Z</dcterms:modified>
</cp:coreProperties>
</file>